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7" r:id="rId3"/>
    <p:sldMasterId id="2147483688" r:id="rId4"/>
    <p:sldMasterId id="2147483703" r:id="rId5"/>
    <p:sldMasterId id="2147483723" r:id="rId6"/>
    <p:sldMasterId id="2147483743" r:id="rId7"/>
    <p:sldMasterId id="2147483763" r:id="rId8"/>
  </p:sldMasterIdLst>
  <p:notesMasterIdLst>
    <p:notesMasterId r:id="rId23"/>
  </p:notesMasterIdLst>
  <p:handoutMasterIdLst>
    <p:handoutMasterId r:id="rId24"/>
  </p:handoutMasterIdLst>
  <p:sldIdLst>
    <p:sldId id="9128" r:id="rId9"/>
    <p:sldId id="9141" r:id="rId10"/>
    <p:sldId id="9133" r:id="rId11"/>
    <p:sldId id="9134" r:id="rId12"/>
    <p:sldId id="9135" r:id="rId13"/>
    <p:sldId id="9146" r:id="rId14"/>
    <p:sldId id="9136" r:id="rId15"/>
    <p:sldId id="9145" r:id="rId16"/>
    <p:sldId id="9137" r:id="rId17"/>
    <p:sldId id="9138" r:id="rId18"/>
    <p:sldId id="9139" r:id="rId19"/>
    <p:sldId id="9144" r:id="rId20"/>
    <p:sldId id="9143" r:id="rId21"/>
    <p:sldId id="8967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li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28EE3"/>
    <a:srgbClr val="F6F5F3"/>
    <a:srgbClr val="4F87B7"/>
    <a:srgbClr val="598EBB"/>
    <a:srgbClr val="C97272"/>
    <a:srgbClr val="D4ECB7"/>
    <a:srgbClr val="59DEFF"/>
    <a:srgbClr val="007FD8"/>
    <a:srgbClr val="3BA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4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828" y="-96"/>
      </p:cViewPr>
      <p:guideLst>
        <p:guide orient="horz" pos="2424"/>
        <p:guide pos="3832"/>
      </p:guideLst>
    </p:cSldViewPr>
  </p:slideViewPr>
  <p:outlineViewPr>
    <p:cViewPr>
      <p:scale>
        <a:sx n="33" d="100"/>
        <a:sy n="33" d="100"/>
      </p:scale>
      <p:origin x="0" y="2317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8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33" y="2130426"/>
            <a:ext cx="10363564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65" y="3886200"/>
            <a:ext cx="853469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5365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109200" y="2869200"/>
            <a:ext cx="4982400" cy="74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4960188-6160-4350-87E9-F61B667E3B7E}" type="datetimeFigureOut">
              <a:rPr lang="zh-CN" altLang="en-US" kern="1200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prstClr val="black">
                  <a:tint val="75000"/>
                </a:prstClr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/>
            <a:fld id="{8B6539BD-6CDB-4164-AC55-48A06558E40B}" type="slidenum">
              <a:rPr lang="zh-CN" altLang="en-US" kern="1200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76228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B1873A2-D93D-4A0E-B684-E905E95F0B0B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76228"/>
            <a:ext cx="41148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76228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EE969A2-5029-44B4-98D3-0CD658CAAE18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98438" y="265113"/>
            <a:ext cx="11795125" cy="63611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34290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"/>
          <p:cNvSpPr/>
          <p:nvPr/>
        </p:nvSpPr>
        <p:spPr>
          <a:xfrm>
            <a:off x="2892998" y="2870471"/>
            <a:ext cx="463604" cy="1321967"/>
          </a:xfrm>
          <a:custGeom>
            <a:avLst/>
            <a:gdLst>
              <a:gd name="connsiteX0" fmla="*/ 0 w 235132"/>
              <a:gd name="connsiteY0" fmla="*/ 0 h 496389"/>
              <a:gd name="connsiteX1" fmla="*/ 235132 w 235132"/>
              <a:gd name="connsiteY1" fmla="*/ 0 h 496389"/>
              <a:gd name="connsiteX2" fmla="*/ 235132 w 235132"/>
              <a:gd name="connsiteY2" fmla="*/ 496389 h 496389"/>
              <a:gd name="connsiteX3" fmla="*/ 0 w 235132"/>
              <a:gd name="connsiteY3" fmla="*/ 496389 h 496389"/>
              <a:gd name="connsiteX4" fmla="*/ 0 w 235132"/>
              <a:gd name="connsiteY4" fmla="*/ 0 h 496389"/>
              <a:gd name="connsiteX0-1" fmla="*/ 0 w 243840"/>
              <a:gd name="connsiteY0-2" fmla="*/ 0 h 566058"/>
              <a:gd name="connsiteX1-3" fmla="*/ 235132 w 243840"/>
              <a:gd name="connsiteY1-4" fmla="*/ 0 h 566058"/>
              <a:gd name="connsiteX2-5" fmla="*/ 243840 w 243840"/>
              <a:gd name="connsiteY2-6" fmla="*/ 566058 h 566058"/>
              <a:gd name="connsiteX3-7" fmla="*/ 0 w 243840"/>
              <a:gd name="connsiteY3-8" fmla="*/ 496389 h 566058"/>
              <a:gd name="connsiteX4-9" fmla="*/ 0 w 243840"/>
              <a:gd name="connsiteY4-10" fmla="*/ 0 h 566058"/>
              <a:gd name="connsiteX0-11" fmla="*/ 0 w 235132"/>
              <a:gd name="connsiteY0-12" fmla="*/ 0 h 637965"/>
              <a:gd name="connsiteX1-13" fmla="*/ 235132 w 235132"/>
              <a:gd name="connsiteY1-14" fmla="*/ 0 h 637965"/>
              <a:gd name="connsiteX2-15" fmla="*/ 235131 w 235132"/>
              <a:gd name="connsiteY2-16" fmla="*/ 637965 h 637965"/>
              <a:gd name="connsiteX3-17" fmla="*/ 0 w 235132"/>
              <a:gd name="connsiteY3-18" fmla="*/ 496389 h 637965"/>
              <a:gd name="connsiteX4-19" fmla="*/ 0 w 235132"/>
              <a:gd name="connsiteY4-20" fmla="*/ 0 h 637965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0">
              <a:defRPr/>
            </a:pPr>
            <a:endParaRPr lang="zh-CN" altLang="en-US" sz="1400" kern="1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2998" y="2800800"/>
            <a:ext cx="6975623" cy="101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0" rIns="108000" bIns="0" anchor="ctr">
            <a:normAutofit/>
          </a:bodyPr>
          <a:lstStyle/>
          <a:p>
            <a:pPr algn="l" rtl="0">
              <a:defRPr/>
            </a:pPr>
            <a:endParaRPr lang="zh-CN" altLang="en-US" sz="1600" kern="1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870471"/>
            <a:ext cx="6166451" cy="85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500332"/>
            <a:ext cx="10516800" cy="55979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6EF2F5ED-D19D-4097-92A9-D6092B3D6E68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A7AAEAA2-D029-4D23-B6D5-DE004B8B3ED2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21" y="1600201"/>
            <a:ext cx="10973185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</p:spPr>
        <p:txBody>
          <a:bodyPr/>
          <a:lstStyle/>
          <a:p>
            <a:pPr algn="l" rtl="0"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</p:spPr>
        <p:txBody>
          <a:bodyPr/>
          <a:lstStyle/>
          <a:p>
            <a:pPr algn="l" rtl="0">
              <a:defRPr/>
            </a:pPr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</p:spPr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53" y="228600"/>
            <a:ext cx="11387269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53" y="1600201"/>
            <a:ext cx="5592038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385" y="1600200"/>
            <a:ext cx="5592038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385" y="3925889"/>
            <a:ext cx="5592038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10112" y="6355571"/>
            <a:ext cx="2843634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>
            <a:lvl1pPr eaLnBrk="0" hangingPunct="0">
              <a:defRPr b="1"/>
            </a:lvl1pPr>
          </a:lstStyle>
          <a:p>
            <a:pPr algn="l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6255" y="6355571"/>
            <a:ext cx="3859066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>
            <a:lvl1pPr eaLnBrk="0" hangingPunct="0">
              <a:defRPr b="1"/>
            </a:lvl1pPr>
          </a:lstStyle>
          <a:p>
            <a:pPr algn="l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28" y="6355571"/>
            <a:ext cx="2843634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/>
          <a:p>
            <a:pPr algn="l" rtl="0">
              <a:buFontTx/>
              <a:buChar char="•"/>
            </a:pPr>
            <a:fld id="{9A0DB2DC-4C9A-4742-B13C-FB6460FD3503}" type="slidenum">
              <a:rPr lang="zh-CN" altLang="en-US" kern="1200" dirty="0">
                <a:solidFill>
                  <a:srgbClr val="5F5F5F"/>
                </a:solidFill>
                <a:latin typeface="Arial" panose="020B0604020202020204"/>
                <a:ea typeface="宋体" panose="02010600030101010101" pitchFamily="2" charset="-122"/>
                <a:cs typeface="+mn-cs"/>
              </a:rPr>
              <a:pPr algn="l" rtl="0">
                <a:buFontTx/>
                <a:buChar char="•"/>
              </a:pPr>
              <a:t>‹#›</a:t>
            </a:fld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578" y="274640"/>
            <a:ext cx="10972417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578" y="1600201"/>
            <a:ext cx="5384612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385" y="1600201"/>
            <a:ext cx="5384612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578" y="3938589"/>
            <a:ext cx="5384612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385" y="3938589"/>
            <a:ext cx="5384612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10112" y="6355571"/>
            <a:ext cx="2843634" cy="366422"/>
          </a:xfrm>
        </p:spPr>
        <p:txBody>
          <a:bodyPr/>
          <a:lstStyle/>
          <a:p>
            <a:pPr algn="l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sz="1200" kern="1200" dirty="0">
              <a:solidFill>
                <a:srgbClr val="898989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255" y="6355571"/>
            <a:ext cx="3859066" cy="366422"/>
          </a:xfrm>
        </p:spPr>
        <p:txBody>
          <a:bodyPr/>
          <a:lstStyle/>
          <a:p>
            <a:pPr algn="ctr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200" kern="1200">
              <a:solidFill>
                <a:srgbClr val="898989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828" y="6355571"/>
            <a:ext cx="2843634" cy="366422"/>
          </a:xfrm>
        </p:spPr>
        <p:txBody>
          <a:bodyPr/>
          <a:lstStyle/>
          <a:p>
            <a:pPr algn="r" rtl="0">
              <a:buFontTx/>
              <a:buChar char="•"/>
            </a:pPr>
            <a:fld id="{9A0DB2DC-4C9A-4742-B13C-FB6460FD3503}" type="slidenum">
              <a:rPr lang="en-US" altLang="en-US" sz="1200" kern="1200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rPr>
              <a:pPr algn="r" rtl="0">
                <a:buFontTx/>
                <a:buChar char="•"/>
              </a:pPr>
              <a:t>‹#›</a:t>
            </a:fld>
            <a:endParaRPr lang="en-US" altLang="en-US" sz="1200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algn="l" rtl="0"/>
            <a:fld id="{B86F0C14-CBAF-4385-9DBB-CE029191DDF0}" type="datetime1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zh-CN" altLang="zh-CN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algn="l" rtl="0"/>
            <a:fld id="{B7CEE6AA-24C4-412A-9933-A017F1AA38C9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33" y="2130426"/>
            <a:ext cx="10363564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65" y="3886200"/>
            <a:ext cx="853469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5365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109200" y="2869200"/>
            <a:ext cx="4982400" cy="74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fld id="{C4960188-6160-4350-87E9-F61B667E3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fld id="{8B6539BD-6CDB-4164-AC55-48A06558E4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19" y="4406902"/>
            <a:ext cx="10363564" cy="1362075"/>
          </a:xfrm>
        </p:spPr>
        <p:txBody>
          <a:bodyPr anchor="t"/>
          <a:lstStyle>
            <a:lvl1pPr algn="l">
              <a:defRPr sz="403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19" y="2906715"/>
            <a:ext cx="10363564" cy="1500187"/>
          </a:xfrm>
        </p:spPr>
        <p:txBody>
          <a:bodyPr anchor="b"/>
          <a:lstStyle>
            <a:lvl1pPr marL="0" indent="0">
              <a:buNone/>
              <a:defRPr sz="2015"/>
            </a:lvl1pPr>
            <a:lvl2pPr marL="457200" indent="0">
              <a:buNone/>
              <a:defRPr sz="1815"/>
            </a:lvl2pPr>
            <a:lvl3pPr marL="914400" indent="0">
              <a:buNone/>
              <a:defRPr sz="1615"/>
            </a:lvl3pPr>
            <a:lvl4pPr marL="1371600" indent="0">
              <a:buNone/>
              <a:defRPr sz="1410"/>
            </a:lvl4pPr>
            <a:lvl5pPr marL="1828800" indent="0">
              <a:buNone/>
              <a:defRPr sz="1410"/>
            </a:lvl5pPr>
            <a:lvl6pPr marL="2285365" indent="0">
              <a:buNone/>
              <a:defRPr sz="1410"/>
            </a:lvl6pPr>
            <a:lvl7pPr marL="2743200" indent="0">
              <a:buNone/>
              <a:defRPr sz="1410"/>
            </a:lvl7pPr>
            <a:lvl8pPr marL="3200400" indent="0">
              <a:buNone/>
              <a:defRPr sz="1410"/>
            </a:lvl8pPr>
            <a:lvl9pPr marL="3656965" indent="0">
              <a:buNone/>
              <a:defRPr sz="141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21" y="1600201"/>
            <a:ext cx="5384989" cy="4525963"/>
          </a:xfrm>
        </p:spPr>
        <p:txBody>
          <a:bodyPr/>
          <a:lstStyle>
            <a:lvl1pPr>
              <a:defRPr sz="2820"/>
            </a:lvl1pPr>
            <a:lvl2pPr>
              <a:defRPr sz="2420"/>
            </a:lvl2pPr>
            <a:lvl3pPr>
              <a:defRPr sz="201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818" y="1600201"/>
            <a:ext cx="5384989" cy="4525963"/>
          </a:xfrm>
        </p:spPr>
        <p:txBody>
          <a:bodyPr/>
          <a:lstStyle>
            <a:lvl1pPr>
              <a:defRPr sz="2820"/>
            </a:lvl1pPr>
            <a:lvl2pPr>
              <a:defRPr sz="2420"/>
            </a:lvl2pPr>
            <a:lvl3pPr>
              <a:defRPr sz="201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21" y="1535113"/>
            <a:ext cx="5387106" cy="639762"/>
          </a:xfrm>
        </p:spPr>
        <p:txBody>
          <a:bodyPr anchor="b"/>
          <a:lstStyle>
            <a:lvl1pPr marL="0" indent="0">
              <a:buNone/>
              <a:defRPr sz="2420" b="1"/>
            </a:lvl1pPr>
            <a:lvl2pPr marL="457200" indent="0">
              <a:buNone/>
              <a:defRPr sz="2015" b="1"/>
            </a:lvl2pPr>
            <a:lvl3pPr marL="914400" indent="0">
              <a:buNone/>
              <a:defRPr sz="1815" b="1"/>
            </a:lvl3pPr>
            <a:lvl4pPr marL="1371600" indent="0">
              <a:buNone/>
              <a:defRPr sz="1615" b="1"/>
            </a:lvl4pPr>
            <a:lvl5pPr marL="1828800" indent="0">
              <a:buNone/>
              <a:defRPr sz="1615" b="1"/>
            </a:lvl5pPr>
            <a:lvl6pPr marL="2285365" indent="0">
              <a:buNone/>
              <a:defRPr sz="1615" b="1"/>
            </a:lvl6pPr>
            <a:lvl7pPr marL="2743200" indent="0">
              <a:buNone/>
              <a:defRPr sz="1615" b="1"/>
            </a:lvl7pPr>
            <a:lvl8pPr marL="3200400" indent="0">
              <a:buNone/>
              <a:defRPr sz="1615" b="1"/>
            </a:lvl8pPr>
            <a:lvl9pPr marL="3656965" indent="0">
              <a:buNone/>
              <a:defRPr sz="161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21" y="2174876"/>
            <a:ext cx="5387106" cy="3951288"/>
          </a:xfrm>
        </p:spPr>
        <p:txBody>
          <a:bodyPr/>
          <a:lstStyle>
            <a:lvl1pPr>
              <a:defRPr sz="2420"/>
            </a:lvl1pPr>
            <a:lvl2pPr>
              <a:defRPr sz="2015"/>
            </a:lvl2pPr>
            <a:lvl3pPr>
              <a:defRPr sz="1815"/>
            </a:lvl3pPr>
            <a:lvl4pPr>
              <a:defRPr sz="1615"/>
            </a:lvl4pPr>
            <a:lvl5pPr>
              <a:defRPr sz="1615"/>
            </a:lvl5pPr>
            <a:lvl6pPr>
              <a:defRPr sz="1615"/>
            </a:lvl6pPr>
            <a:lvl7pPr>
              <a:defRPr sz="1615"/>
            </a:lvl7pPr>
            <a:lvl8pPr>
              <a:defRPr sz="1615"/>
            </a:lvl8pPr>
            <a:lvl9pPr>
              <a:defRPr sz="16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222" cy="639762"/>
          </a:xfrm>
        </p:spPr>
        <p:txBody>
          <a:bodyPr anchor="b"/>
          <a:lstStyle>
            <a:lvl1pPr marL="0" indent="0">
              <a:buNone/>
              <a:defRPr sz="2420" b="1"/>
            </a:lvl1pPr>
            <a:lvl2pPr marL="457200" indent="0">
              <a:buNone/>
              <a:defRPr sz="2015" b="1"/>
            </a:lvl2pPr>
            <a:lvl3pPr marL="914400" indent="0">
              <a:buNone/>
              <a:defRPr sz="1815" b="1"/>
            </a:lvl3pPr>
            <a:lvl4pPr marL="1371600" indent="0">
              <a:buNone/>
              <a:defRPr sz="1615" b="1"/>
            </a:lvl4pPr>
            <a:lvl5pPr marL="1828800" indent="0">
              <a:buNone/>
              <a:defRPr sz="1615" b="1"/>
            </a:lvl5pPr>
            <a:lvl6pPr marL="2285365" indent="0">
              <a:buNone/>
              <a:defRPr sz="1615" b="1"/>
            </a:lvl6pPr>
            <a:lvl7pPr marL="2743200" indent="0">
              <a:buNone/>
              <a:defRPr sz="1615" b="1"/>
            </a:lvl7pPr>
            <a:lvl8pPr marL="3200400" indent="0">
              <a:buNone/>
              <a:defRPr sz="1615" b="1"/>
            </a:lvl8pPr>
            <a:lvl9pPr marL="3656965" indent="0">
              <a:buNone/>
              <a:defRPr sz="161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84" y="2174876"/>
            <a:ext cx="5389222" cy="3951288"/>
          </a:xfrm>
        </p:spPr>
        <p:txBody>
          <a:bodyPr/>
          <a:lstStyle>
            <a:lvl1pPr>
              <a:defRPr sz="2420"/>
            </a:lvl1pPr>
            <a:lvl2pPr>
              <a:defRPr sz="2015"/>
            </a:lvl2pPr>
            <a:lvl3pPr>
              <a:defRPr sz="1815"/>
            </a:lvl3pPr>
            <a:lvl4pPr>
              <a:defRPr sz="1615"/>
            </a:lvl4pPr>
            <a:lvl5pPr>
              <a:defRPr sz="1615"/>
            </a:lvl5pPr>
            <a:lvl6pPr>
              <a:defRPr sz="1615"/>
            </a:lvl6pPr>
            <a:lvl7pPr>
              <a:defRPr sz="1615"/>
            </a:lvl7pPr>
            <a:lvl8pPr>
              <a:defRPr sz="1615"/>
            </a:lvl8pPr>
            <a:lvl9pPr>
              <a:defRPr sz="16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3" y="273051"/>
            <a:ext cx="4011225" cy="1162050"/>
          </a:xfrm>
        </p:spPr>
        <p:txBody>
          <a:bodyPr anchor="b"/>
          <a:lstStyle>
            <a:lvl1pPr algn="l">
              <a:defRPr sz="2015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900" y="273050"/>
            <a:ext cx="6815906" cy="5853113"/>
          </a:xfrm>
        </p:spPr>
        <p:txBody>
          <a:bodyPr/>
          <a:lstStyle>
            <a:lvl1pPr>
              <a:defRPr sz="3225"/>
            </a:lvl1pPr>
            <a:lvl2pPr>
              <a:defRPr sz="2820"/>
            </a:lvl2pPr>
            <a:lvl3pPr>
              <a:defRPr sz="2420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23" y="1435102"/>
            <a:ext cx="4011225" cy="4691063"/>
          </a:xfrm>
        </p:spPr>
        <p:txBody>
          <a:bodyPr/>
          <a:lstStyle>
            <a:lvl1pPr marL="0" indent="0">
              <a:buNone/>
              <a:defRPr sz="1410"/>
            </a:lvl1pPr>
            <a:lvl2pPr marL="457200" indent="0">
              <a:buNone/>
              <a:defRPr sz="1210"/>
            </a:lvl2pPr>
            <a:lvl3pPr marL="914400" indent="0">
              <a:buNone/>
              <a:defRPr sz="1010"/>
            </a:lvl3pPr>
            <a:lvl4pPr marL="1371600" indent="0">
              <a:buNone/>
              <a:defRPr sz="905"/>
            </a:lvl4pPr>
            <a:lvl5pPr marL="1828800" indent="0">
              <a:buNone/>
              <a:defRPr sz="905"/>
            </a:lvl5pPr>
            <a:lvl6pPr marL="2285365" indent="0">
              <a:buNone/>
              <a:defRPr sz="905"/>
            </a:lvl6pPr>
            <a:lvl7pPr marL="2743200" indent="0">
              <a:buNone/>
              <a:defRPr sz="905"/>
            </a:lvl7pPr>
            <a:lvl8pPr marL="3200400" indent="0">
              <a:buNone/>
              <a:defRPr sz="905"/>
            </a:lvl8pPr>
            <a:lvl9pPr marL="3656965" indent="0">
              <a:buNone/>
              <a:defRPr sz="90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801" y="4800599"/>
            <a:ext cx="7315457" cy="566738"/>
          </a:xfrm>
        </p:spPr>
        <p:txBody>
          <a:bodyPr anchor="b"/>
          <a:lstStyle>
            <a:lvl1pPr algn="l">
              <a:defRPr sz="2015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801" y="612775"/>
            <a:ext cx="7315457" cy="4114800"/>
          </a:xfrm>
        </p:spPr>
        <p:txBody>
          <a:bodyPr vert="horz" wrap="square" lIns="90713" tIns="45357" rIns="90713" bIns="45357" numCol="1" anchor="t" anchorCtr="0" compatLnSpc="1"/>
          <a:lstStyle>
            <a:lvl1pPr marL="0" indent="0">
              <a:buNone/>
              <a:defRPr sz="3225"/>
            </a:lvl1pPr>
            <a:lvl2pPr marL="457200" indent="0">
              <a:buNone/>
              <a:defRPr sz="2820"/>
            </a:lvl2pPr>
            <a:lvl3pPr marL="914400" indent="0">
              <a:buNone/>
              <a:defRPr sz="2420"/>
            </a:lvl3pPr>
            <a:lvl4pPr marL="1371600" indent="0">
              <a:buNone/>
              <a:defRPr sz="2015"/>
            </a:lvl4pPr>
            <a:lvl5pPr marL="1828800" indent="0">
              <a:buNone/>
              <a:defRPr sz="2015"/>
            </a:lvl5pPr>
            <a:lvl6pPr marL="2285365" indent="0">
              <a:buNone/>
              <a:defRPr sz="2015"/>
            </a:lvl6pPr>
            <a:lvl7pPr marL="2743200" indent="0">
              <a:buNone/>
              <a:defRPr sz="2015"/>
            </a:lvl7pPr>
            <a:lvl8pPr marL="3200400" indent="0">
              <a:buNone/>
              <a:defRPr sz="2015"/>
            </a:lvl8pPr>
            <a:lvl9pPr marL="3656965" indent="0">
              <a:buNone/>
              <a:defRPr sz="2015"/>
            </a:lvl9pPr>
          </a:lstStyle>
          <a:p>
            <a:pPr marL="0" marR="0" lvl="0" indent="0" algn="l" defTabSz="90678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801" y="5367338"/>
            <a:ext cx="7315457" cy="804862"/>
          </a:xfrm>
        </p:spPr>
        <p:txBody>
          <a:bodyPr/>
          <a:lstStyle>
            <a:lvl1pPr marL="0" indent="0">
              <a:buNone/>
              <a:defRPr sz="1410"/>
            </a:lvl1pPr>
            <a:lvl2pPr marL="457200" indent="0">
              <a:buNone/>
              <a:defRPr sz="1210"/>
            </a:lvl2pPr>
            <a:lvl3pPr marL="914400" indent="0">
              <a:buNone/>
              <a:defRPr sz="1010"/>
            </a:lvl3pPr>
            <a:lvl4pPr marL="1371600" indent="0">
              <a:buNone/>
              <a:defRPr sz="905"/>
            </a:lvl4pPr>
            <a:lvl5pPr marL="1828800" indent="0">
              <a:buNone/>
              <a:defRPr sz="905"/>
            </a:lvl5pPr>
            <a:lvl6pPr marL="2285365" indent="0">
              <a:buNone/>
              <a:defRPr sz="905"/>
            </a:lvl6pPr>
            <a:lvl7pPr marL="2743200" indent="0">
              <a:buNone/>
              <a:defRPr sz="905"/>
            </a:lvl7pPr>
            <a:lvl8pPr marL="3200400" indent="0">
              <a:buNone/>
              <a:defRPr sz="905"/>
            </a:lvl8pPr>
            <a:lvl9pPr marL="3656965" indent="0">
              <a:buNone/>
              <a:defRPr sz="90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510" y="274640"/>
            <a:ext cx="2743297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23" y="274640"/>
            <a:ext cx="8026682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郎雪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A0F35C82-0721-444E-856A-1A24F435070C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22"/>
          </p:nvPr>
        </p:nvSpPr>
        <p:spPr>
          <a:xfrm>
            <a:off x="8741410" y="4179571"/>
            <a:ext cx="2743200" cy="365125"/>
          </a:xfrm>
        </p:spPr>
        <p:txBody>
          <a:bodyPr/>
          <a:lstStyle/>
          <a:p>
            <a:fld id="{9E73050C-FF92-4647-A5DD-0CE158A6A6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21" y="274640"/>
            <a:ext cx="10973185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21" y="1600201"/>
            <a:ext cx="5384989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818" y="1600201"/>
            <a:ext cx="5384989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21" y="3938589"/>
            <a:ext cx="5384989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818" y="3938589"/>
            <a:ext cx="5384989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21" y="1600201"/>
            <a:ext cx="5384989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21" y="3938589"/>
            <a:ext cx="5384989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6197818" y="1600201"/>
            <a:ext cx="5384989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6882" y="304801"/>
            <a:ext cx="9144320" cy="6096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219242" y="1317627"/>
            <a:ext cx="10261960" cy="4778375"/>
          </a:xfrm>
        </p:spPr>
        <p:txBody>
          <a:bodyPr vert="horz" wrap="square" lIns="90713" tIns="45357" rIns="90713" bIns="45357" numCol="1" anchor="t" anchorCtr="0" compatLnSpc="1"/>
          <a:lstStyle/>
          <a:p>
            <a:pPr marL="340360" marR="0" lvl="0" indent="-340360" algn="l" defTabSz="90678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07" y="6356352"/>
            <a:ext cx="28448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/>
          <a:p>
            <a:pPr algn="r" fontAlgn="base"/>
            <a:fld id="{9A0DB2DC-4C9A-4742-B13C-FB6460FD3503}" type="slidenum">
              <a:rPr lang="ko-KR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ko-KR" altLang="en-US" sz="1200" noProof="1">
              <a:solidFill>
                <a:srgbClr val="898989"/>
              </a:solidFill>
            </a:endParaRP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23" y="6356352"/>
            <a:ext cx="28448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>
            <a:lvl1pPr marL="0" marR="0" indent="0" algn="l" defTabSz="90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747" y="6356352"/>
            <a:ext cx="386093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>
            <a:lvl1pPr marL="0" marR="0" indent="0" defTabSz="90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4793"/>
            <a:ext cx="10515600" cy="6340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448601"/>
            <a:ext cx="10519913" cy="23351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886" y="3984172"/>
            <a:ext cx="10519913" cy="23351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fld id="{A0F35C82-0721-444E-856A-1A24F435070C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73050C-FF92-4647-A5DD-0CE158A6A6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2379"/>
            <a:ext cx="10515600" cy="6182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1885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42765"/>
            <a:ext cx="5157787" cy="368458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1885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42765"/>
            <a:ext cx="5183188" cy="368458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fld id="{A0F35C82-0721-444E-856A-1A24F435070C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73050C-FF92-4647-A5DD-0CE158A6A6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0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fld id="{A0F35C82-0721-444E-856A-1A24F435070C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73050C-FF92-4647-A5DD-0CE158A6A6F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766557" y="1359109"/>
            <a:ext cx="3946297" cy="394803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587021" y="1414887"/>
            <a:ext cx="3864372" cy="3862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latin typeface="Arial" panose="020B0604020202020204" pitchFamily="34" charset="0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112534" y="2546135"/>
            <a:ext cx="556037" cy="556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583867" y="1735611"/>
            <a:ext cx="254487" cy="254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661454" y="4798174"/>
            <a:ext cx="556038" cy="556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625888" y="5540719"/>
            <a:ext cx="256230" cy="256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9837" y="1385256"/>
            <a:ext cx="3861556" cy="3921892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此处编辑标题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fld id="{A0F35C82-0721-444E-856A-1A24F435070C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73050C-FF92-4647-A5DD-0CE158A6A6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10514012" cy="579618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fld id="{A0F35C82-0721-444E-856A-1A24F435070C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73050C-FF92-4647-A5DD-0CE158A6A6F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38600" y="1314630"/>
            <a:ext cx="7315200" cy="4873625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078" y="1314629"/>
            <a:ext cx="3174522" cy="4873625"/>
          </a:xfrm>
          <a:solidFill>
            <a:srgbClr val="FFFFFF">
              <a:alpha val="84000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894" y="310551"/>
            <a:ext cx="1329906" cy="5866411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10551"/>
            <a:ext cx="9030419" cy="5866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fld id="{A0F35C82-0721-444E-856A-1A24F435070C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73050C-FF92-4647-A5DD-0CE158A6A6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500332"/>
            <a:ext cx="10516800" cy="5597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109200" y="2869200"/>
            <a:ext cx="4982400" cy="74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fld id="{C4960188-6160-4350-87E9-F61B667E3B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fld id="{8B6539BD-6CDB-4164-AC55-48A06558E40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76228"/>
            <a:ext cx="2743200" cy="365125"/>
          </a:xfrm>
          <a:prstGeom prst="rect">
            <a:avLst/>
          </a:prstGeom>
        </p:spPr>
        <p:txBody>
          <a:bodyPr/>
          <a:lstStyle/>
          <a:p>
            <a:fld id="{7B1873A2-D93D-4A0E-B684-E905E95F0B0B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762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76228"/>
            <a:ext cx="2743200" cy="365125"/>
          </a:xfrm>
          <a:prstGeom prst="rect">
            <a:avLst/>
          </a:prstGeom>
        </p:spPr>
        <p:txBody>
          <a:bodyPr/>
          <a:lstStyle/>
          <a:p>
            <a:fld id="{0EE969A2-5029-44B4-98D3-0CD658CAAE1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98438" y="265113"/>
            <a:ext cx="11795125" cy="63611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34290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"/>
          <p:cNvSpPr/>
          <p:nvPr/>
        </p:nvSpPr>
        <p:spPr>
          <a:xfrm>
            <a:off x="2892998" y="2870471"/>
            <a:ext cx="463604" cy="1321967"/>
          </a:xfrm>
          <a:custGeom>
            <a:avLst/>
            <a:gdLst>
              <a:gd name="connsiteX0" fmla="*/ 0 w 235132"/>
              <a:gd name="connsiteY0" fmla="*/ 0 h 496389"/>
              <a:gd name="connsiteX1" fmla="*/ 235132 w 235132"/>
              <a:gd name="connsiteY1" fmla="*/ 0 h 496389"/>
              <a:gd name="connsiteX2" fmla="*/ 235132 w 235132"/>
              <a:gd name="connsiteY2" fmla="*/ 496389 h 496389"/>
              <a:gd name="connsiteX3" fmla="*/ 0 w 235132"/>
              <a:gd name="connsiteY3" fmla="*/ 496389 h 496389"/>
              <a:gd name="connsiteX4" fmla="*/ 0 w 235132"/>
              <a:gd name="connsiteY4" fmla="*/ 0 h 496389"/>
              <a:gd name="connsiteX0-1" fmla="*/ 0 w 243840"/>
              <a:gd name="connsiteY0-2" fmla="*/ 0 h 566058"/>
              <a:gd name="connsiteX1-3" fmla="*/ 235132 w 243840"/>
              <a:gd name="connsiteY1-4" fmla="*/ 0 h 566058"/>
              <a:gd name="connsiteX2-5" fmla="*/ 243840 w 243840"/>
              <a:gd name="connsiteY2-6" fmla="*/ 566058 h 566058"/>
              <a:gd name="connsiteX3-7" fmla="*/ 0 w 243840"/>
              <a:gd name="connsiteY3-8" fmla="*/ 496389 h 566058"/>
              <a:gd name="connsiteX4-9" fmla="*/ 0 w 243840"/>
              <a:gd name="connsiteY4-10" fmla="*/ 0 h 566058"/>
              <a:gd name="connsiteX0-11" fmla="*/ 0 w 235132"/>
              <a:gd name="connsiteY0-12" fmla="*/ 0 h 637965"/>
              <a:gd name="connsiteX1-13" fmla="*/ 235132 w 235132"/>
              <a:gd name="connsiteY1-14" fmla="*/ 0 h 637965"/>
              <a:gd name="connsiteX2-15" fmla="*/ 235131 w 235132"/>
              <a:gd name="connsiteY2-16" fmla="*/ 637965 h 637965"/>
              <a:gd name="connsiteX3-17" fmla="*/ 0 w 235132"/>
              <a:gd name="connsiteY3-18" fmla="*/ 496389 h 637965"/>
              <a:gd name="connsiteX4-19" fmla="*/ 0 w 235132"/>
              <a:gd name="connsiteY4-20" fmla="*/ 0 h 637965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2998" y="2800800"/>
            <a:ext cx="6975623" cy="101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0" rIns="108000" bIns="0" anchor="ctr">
            <a:normAutofit/>
          </a:bodyPr>
          <a:lstStyle/>
          <a:p>
            <a:pPr>
              <a:defRPr/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870471"/>
            <a:ext cx="6166451" cy="85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35C82-0721-444E-856A-1A24F435070C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73050C-FF92-4647-A5DD-0CE158A6A6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500332"/>
            <a:ext cx="10516800" cy="55979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21" y="1600201"/>
            <a:ext cx="10973185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</p:spPr>
        <p:txBody>
          <a:bodyPr/>
          <a:lstStyle/>
          <a:p>
            <a:pPr rtl="0" eaLnBrk="1" hangingPunct="1">
              <a:defRPr/>
            </a:pPr>
            <a:endParaRPr lang="en-US" altLang="zh-CN" b="0" dirty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</p:spPr>
        <p:txBody>
          <a:bodyPr/>
          <a:lstStyle/>
          <a:p>
            <a:pPr rtl="0" eaLnBrk="1" hangingPunct="1">
              <a:defRPr/>
            </a:pPr>
            <a:endParaRPr lang="zh-CN" altLang="en-US" b="0" dirty="0"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</p:spPr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>
              <a:solidFill>
                <a:srgbClr val="898989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53" y="228600"/>
            <a:ext cx="11387269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53" y="1600201"/>
            <a:ext cx="5592038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385" y="1600200"/>
            <a:ext cx="5592038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385" y="3925889"/>
            <a:ext cx="5592038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10112" y="6355571"/>
            <a:ext cx="2843634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>
            <a:lvl1pPr eaLnBrk="0" hangingPunct="0">
              <a:defRPr b="1"/>
            </a:lvl1pPr>
          </a:lstStyle>
          <a:p>
            <a:pPr marL="0" marR="0" indent="0" algn="l" defTabSz="90678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en-US" altLang="zh-CN" i="0" kern="1200" cap="none" spc="0" normalizeH="0" baseline="0" noProof="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6255" y="6355571"/>
            <a:ext cx="3859066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>
            <a:lvl1pPr eaLnBrk="0" hangingPunct="0">
              <a:defRPr b="1"/>
            </a:lvl1pPr>
          </a:lstStyle>
          <a:p>
            <a:pPr marL="0" marR="0" indent="0" defTabSz="90678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endParaRPr kumimoji="0" lang="en-US" altLang="zh-CN" i="0" kern="1200" cap="none" spc="0" normalizeH="0" baseline="0" noProof="0" dirty="0"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28" y="6355571"/>
            <a:ext cx="2843634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/>
          <a:p>
            <a:pPr>
              <a:buChar char="•"/>
            </a:pPr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  <a:pPr>
                <a:buChar char="•"/>
              </a:pPr>
              <a:t>‹#›</a:t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578" y="274640"/>
            <a:ext cx="10972417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578" y="1600201"/>
            <a:ext cx="5384612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385" y="1600201"/>
            <a:ext cx="5384612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578" y="3938589"/>
            <a:ext cx="5384612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385" y="3938589"/>
            <a:ext cx="5384612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10112" y="6355571"/>
            <a:ext cx="2843634" cy="366422"/>
          </a:xfrm>
        </p:spPr>
        <p:txBody>
          <a:bodyPr/>
          <a:lstStyle/>
          <a:p>
            <a:pPr marL="0" marR="0" lvl="0" indent="0" algn="l" defTabSz="90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255" y="6355571"/>
            <a:ext cx="3859066" cy="366422"/>
          </a:xfrm>
        </p:spPr>
        <p:txBody>
          <a:bodyPr/>
          <a:lstStyle/>
          <a:p>
            <a:pPr marL="0" marR="0" lvl="0" indent="0" algn="ctr" defTabSz="90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828" y="6355571"/>
            <a:ext cx="2843634" cy="366422"/>
          </a:xfrm>
        </p:spPr>
        <p:txBody>
          <a:bodyPr/>
          <a:lstStyle/>
          <a:p>
            <a:pPr lvl="0" algn="r" eaLnBrk="1" hangingPunct="1">
              <a:buChar char="•"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  <a:pPr lvl="0" algn="r" eaLnBrk="1" hangingPunct="1">
                <a:buChar char="•"/>
              </a:pPr>
              <a:t>‹#›</a:t>
            </a:fld>
            <a:endParaRPr lang="en-US" altLang="en-US" sz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86F0C14-CBAF-4385-9DBB-CE029191DDF0}" type="datetime1">
              <a:rPr lang="zh-CN" altLang="en-US"/>
              <a:pPr/>
              <a:t>2019/1/7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7CEE6AA-24C4-412A-9933-A017F1AA38C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33" y="2130426"/>
            <a:ext cx="10363564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65" y="3886200"/>
            <a:ext cx="853469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5365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19" y="4406902"/>
            <a:ext cx="10363564" cy="1362075"/>
          </a:xfrm>
        </p:spPr>
        <p:txBody>
          <a:bodyPr anchor="t"/>
          <a:lstStyle>
            <a:lvl1pPr algn="l">
              <a:defRPr sz="403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19" y="2906715"/>
            <a:ext cx="10363564" cy="1500187"/>
          </a:xfrm>
        </p:spPr>
        <p:txBody>
          <a:bodyPr anchor="b"/>
          <a:lstStyle>
            <a:lvl1pPr marL="0" indent="0">
              <a:buNone/>
              <a:defRPr sz="2015"/>
            </a:lvl1pPr>
            <a:lvl2pPr marL="457200" indent="0">
              <a:buNone/>
              <a:defRPr sz="1815"/>
            </a:lvl2pPr>
            <a:lvl3pPr marL="914400" indent="0">
              <a:buNone/>
              <a:defRPr sz="1615"/>
            </a:lvl3pPr>
            <a:lvl4pPr marL="1371600" indent="0">
              <a:buNone/>
              <a:defRPr sz="1410"/>
            </a:lvl4pPr>
            <a:lvl5pPr marL="1828800" indent="0">
              <a:buNone/>
              <a:defRPr sz="1410"/>
            </a:lvl5pPr>
            <a:lvl6pPr marL="2285365" indent="0">
              <a:buNone/>
              <a:defRPr sz="1410"/>
            </a:lvl6pPr>
            <a:lvl7pPr marL="2743200" indent="0">
              <a:buNone/>
              <a:defRPr sz="1410"/>
            </a:lvl7pPr>
            <a:lvl8pPr marL="3200400" indent="0">
              <a:buNone/>
              <a:defRPr sz="1410"/>
            </a:lvl8pPr>
            <a:lvl9pPr marL="3656965" indent="0">
              <a:buNone/>
              <a:defRPr sz="141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21" y="1600201"/>
            <a:ext cx="5384989" cy="4525963"/>
          </a:xfrm>
        </p:spPr>
        <p:txBody>
          <a:bodyPr/>
          <a:lstStyle>
            <a:lvl1pPr>
              <a:defRPr sz="2820"/>
            </a:lvl1pPr>
            <a:lvl2pPr>
              <a:defRPr sz="2420"/>
            </a:lvl2pPr>
            <a:lvl3pPr>
              <a:defRPr sz="201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818" y="1600201"/>
            <a:ext cx="5384989" cy="4525963"/>
          </a:xfrm>
        </p:spPr>
        <p:txBody>
          <a:bodyPr/>
          <a:lstStyle>
            <a:lvl1pPr>
              <a:defRPr sz="2820"/>
            </a:lvl1pPr>
            <a:lvl2pPr>
              <a:defRPr sz="2420"/>
            </a:lvl2pPr>
            <a:lvl3pPr>
              <a:defRPr sz="2015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21" y="1535113"/>
            <a:ext cx="5387106" cy="639762"/>
          </a:xfrm>
        </p:spPr>
        <p:txBody>
          <a:bodyPr anchor="b"/>
          <a:lstStyle>
            <a:lvl1pPr marL="0" indent="0">
              <a:buNone/>
              <a:defRPr sz="2420" b="1"/>
            </a:lvl1pPr>
            <a:lvl2pPr marL="457200" indent="0">
              <a:buNone/>
              <a:defRPr sz="2015" b="1"/>
            </a:lvl2pPr>
            <a:lvl3pPr marL="914400" indent="0">
              <a:buNone/>
              <a:defRPr sz="1815" b="1"/>
            </a:lvl3pPr>
            <a:lvl4pPr marL="1371600" indent="0">
              <a:buNone/>
              <a:defRPr sz="1615" b="1"/>
            </a:lvl4pPr>
            <a:lvl5pPr marL="1828800" indent="0">
              <a:buNone/>
              <a:defRPr sz="1615" b="1"/>
            </a:lvl5pPr>
            <a:lvl6pPr marL="2285365" indent="0">
              <a:buNone/>
              <a:defRPr sz="1615" b="1"/>
            </a:lvl6pPr>
            <a:lvl7pPr marL="2743200" indent="0">
              <a:buNone/>
              <a:defRPr sz="1615" b="1"/>
            </a:lvl7pPr>
            <a:lvl8pPr marL="3200400" indent="0">
              <a:buNone/>
              <a:defRPr sz="1615" b="1"/>
            </a:lvl8pPr>
            <a:lvl9pPr marL="3656965" indent="0">
              <a:buNone/>
              <a:defRPr sz="161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21" y="2174876"/>
            <a:ext cx="5387106" cy="3951288"/>
          </a:xfrm>
        </p:spPr>
        <p:txBody>
          <a:bodyPr/>
          <a:lstStyle>
            <a:lvl1pPr>
              <a:defRPr sz="2420"/>
            </a:lvl1pPr>
            <a:lvl2pPr>
              <a:defRPr sz="2015"/>
            </a:lvl2pPr>
            <a:lvl3pPr>
              <a:defRPr sz="1815"/>
            </a:lvl3pPr>
            <a:lvl4pPr>
              <a:defRPr sz="1615"/>
            </a:lvl4pPr>
            <a:lvl5pPr>
              <a:defRPr sz="1615"/>
            </a:lvl5pPr>
            <a:lvl6pPr>
              <a:defRPr sz="1615"/>
            </a:lvl6pPr>
            <a:lvl7pPr>
              <a:defRPr sz="1615"/>
            </a:lvl7pPr>
            <a:lvl8pPr>
              <a:defRPr sz="1615"/>
            </a:lvl8pPr>
            <a:lvl9pPr>
              <a:defRPr sz="16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222" cy="639762"/>
          </a:xfrm>
        </p:spPr>
        <p:txBody>
          <a:bodyPr anchor="b"/>
          <a:lstStyle>
            <a:lvl1pPr marL="0" indent="0">
              <a:buNone/>
              <a:defRPr sz="2420" b="1"/>
            </a:lvl1pPr>
            <a:lvl2pPr marL="457200" indent="0">
              <a:buNone/>
              <a:defRPr sz="2015" b="1"/>
            </a:lvl2pPr>
            <a:lvl3pPr marL="914400" indent="0">
              <a:buNone/>
              <a:defRPr sz="1815" b="1"/>
            </a:lvl3pPr>
            <a:lvl4pPr marL="1371600" indent="0">
              <a:buNone/>
              <a:defRPr sz="1615" b="1"/>
            </a:lvl4pPr>
            <a:lvl5pPr marL="1828800" indent="0">
              <a:buNone/>
              <a:defRPr sz="1615" b="1"/>
            </a:lvl5pPr>
            <a:lvl6pPr marL="2285365" indent="0">
              <a:buNone/>
              <a:defRPr sz="1615" b="1"/>
            </a:lvl6pPr>
            <a:lvl7pPr marL="2743200" indent="0">
              <a:buNone/>
              <a:defRPr sz="1615" b="1"/>
            </a:lvl7pPr>
            <a:lvl8pPr marL="3200400" indent="0">
              <a:buNone/>
              <a:defRPr sz="1615" b="1"/>
            </a:lvl8pPr>
            <a:lvl9pPr marL="3656965" indent="0">
              <a:buNone/>
              <a:defRPr sz="1615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84" y="2174876"/>
            <a:ext cx="5389222" cy="3951288"/>
          </a:xfrm>
        </p:spPr>
        <p:txBody>
          <a:bodyPr/>
          <a:lstStyle>
            <a:lvl1pPr>
              <a:defRPr sz="2420"/>
            </a:lvl1pPr>
            <a:lvl2pPr>
              <a:defRPr sz="2015"/>
            </a:lvl2pPr>
            <a:lvl3pPr>
              <a:defRPr sz="1815"/>
            </a:lvl3pPr>
            <a:lvl4pPr>
              <a:defRPr sz="1615"/>
            </a:lvl4pPr>
            <a:lvl5pPr>
              <a:defRPr sz="1615"/>
            </a:lvl5pPr>
            <a:lvl6pPr>
              <a:defRPr sz="1615"/>
            </a:lvl6pPr>
            <a:lvl7pPr>
              <a:defRPr sz="1615"/>
            </a:lvl7pPr>
            <a:lvl8pPr>
              <a:defRPr sz="1615"/>
            </a:lvl8pPr>
            <a:lvl9pPr>
              <a:defRPr sz="16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3" y="273051"/>
            <a:ext cx="4011225" cy="1162050"/>
          </a:xfrm>
        </p:spPr>
        <p:txBody>
          <a:bodyPr anchor="b"/>
          <a:lstStyle>
            <a:lvl1pPr algn="l">
              <a:defRPr sz="2015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900" y="273050"/>
            <a:ext cx="6815906" cy="5853113"/>
          </a:xfrm>
        </p:spPr>
        <p:txBody>
          <a:bodyPr/>
          <a:lstStyle>
            <a:lvl1pPr>
              <a:defRPr sz="3225"/>
            </a:lvl1pPr>
            <a:lvl2pPr>
              <a:defRPr sz="2820"/>
            </a:lvl2pPr>
            <a:lvl3pPr>
              <a:defRPr sz="2420"/>
            </a:lvl3pPr>
            <a:lvl4pPr>
              <a:defRPr sz="2015"/>
            </a:lvl4pPr>
            <a:lvl5pPr>
              <a:defRPr sz="2015"/>
            </a:lvl5pPr>
            <a:lvl6pPr>
              <a:defRPr sz="2015"/>
            </a:lvl6pPr>
            <a:lvl7pPr>
              <a:defRPr sz="2015"/>
            </a:lvl7pPr>
            <a:lvl8pPr>
              <a:defRPr sz="2015"/>
            </a:lvl8pPr>
            <a:lvl9pPr>
              <a:defRPr sz="2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23" y="1435102"/>
            <a:ext cx="4011225" cy="4691063"/>
          </a:xfrm>
        </p:spPr>
        <p:txBody>
          <a:bodyPr/>
          <a:lstStyle>
            <a:lvl1pPr marL="0" indent="0">
              <a:buNone/>
              <a:defRPr sz="1410"/>
            </a:lvl1pPr>
            <a:lvl2pPr marL="457200" indent="0">
              <a:buNone/>
              <a:defRPr sz="1210"/>
            </a:lvl2pPr>
            <a:lvl3pPr marL="914400" indent="0">
              <a:buNone/>
              <a:defRPr sz="1010"/>
            </a:lvl3pPr>
            <a:lvl4pPr marL="1371600" indent="0">
              <a:buNone/>
              <a:defRPr sz="905"/>
            </a:lvl4pPr>
            <a:lvl5pPr marL="1828800" indent="0">
              <a:buNone/>
              <a:defRPr sz="905"/>
            </a:lvl5pPr>
            <a:lvl6pPr marL="2285365" indent="0">
              <a:buNone/>
              <a:defRPr sz="905"/>
            </a:lvl6pPr>
            <a:lvl7pPr marL="2743200" indent="0">
              <a:buNone/>
              <a:defRPr sz="905"/>
            </a:lvl7pPr>
            <a:lvl8pPr marL="3200400" indent="0">
              <a:buNone/>
              <a:defRPr sz="905"/>
            </a:lvl8pPr>
            <a:lvl9pPr marL="3656965" indent="0">
              <a:buNone/>
              <a:defRPr sz="90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801" y="4800599"/>
            <a:ext cx="7315457" cy="566738"/>
          </a:xfrm>
        </p:spPr>
        <p:txBody>
          <a:bodyPr anchor="b"/>
          <a:lstStyle>
            <a:lvl1pPr algn="l">
              <a:defRPr sz="2015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801" y="612775"/>
            <a:ext cx="7315457" cy="4114800"/>
          </a:xfrm>
        </p:spPr>
        <p:txBody>
          <a:bodyPr vert="horz" wrap="square" lIns="90713" tIns="45357" rIns="90713" bIns="45357" numCol="1" anchor="t" anchorCtr="0" compatLnSpc="1"/>
          <a:lstStyle>
            <a:lvl1pPr marL="0" indent="0">
              <a:buNone/>
              <a:defRPr sz="3225"/>
            </a:lvl1pPr>
            <a:lvl2pPr marL="457200" indent="0">
              <a:buNone/>
              <a:defRPr sz="2820"/>
            </a:lvl2pPr>
            <a:lvl3pPr marL="914400" indent="0">
              <a:buNone/>
              <a:defRPr sz="2420"/>
            </a:lvl3pPr>
            <a:lvl4pPr marL="1371600" indent="0">
              <a:buNone/>
              <a:defRPr sz="2015"/>
            </a:lvl4pPr>
            <a:lvl5pPr marL="1828800" indent="0">
              <a:buNone/>
              <a:defRPr sz="2015"/>
            </a:lvl5pPr>
            <a:lvl6pPr marL="2285365" indent="0">
              <a:buNone/>
              <a:defRPr sz="2015"/>
            </a:lvl6pPr>
            <a:lvl7pPr marL="2743200" indent="0">
              <a:buNone/>
              <a:defRPr sz="2015"/>
            </a:lvl7pPr>
            <a:lvl8pPr marL="3200400" indent="0">
              <a:buNone/>
              <a:defRPr sz="2015"/>
            </a:lvl8pPr>
            <a:lvl9pPr marL="3656965" indent="0">
              <a:buNone/>
              <a:defRPr sz="2015"/>
            </a:lvl9pPr>
          </a:lstStyle>
          <a:p>
            <a:pPr marL="0" marR="0" lvl="0" indent="0" algn="l" defTabSz="90678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801" y="5367338"/>
            <a:ext cx="7315457" cy="804862"/>
          </a:xfrm>
        </p:spPr>
        <p:txBody>
          <a:bodyPr/>
          <a:lstStyle>
            <a:lvl1pPr marL="0" indent="0">
              <a:buNone/>
              <a:defRPr sz="1410"/>
            </a:lvl1pPr>
            <a:lvl2pPr marL="457200" indent="0">
              <a:buNone/>
              <a:defRPr sz="1210"/>
            </a:lvl2pPr>
            <a:lvl3pPr marL="914400" indent="0">
              <a:buNone/>
              <a:defRPr sz="1010"/>
            </a:lvl3pPr>
            <a:lvl4pPr marL="1371600" indent="0">
              <a:buNone/>
              <a:defRPr sz="905"/>
            </a:lvl4pPr>
            <a:lvl5pPr marL="1828800" indent="0">
              <a:buNone/>
              <a:defRPr sz="905"/>
            </a:lvl5pPr>
            <a:lvl6pPr marL="2285365" indent="0">
              <a:buNone/>
              <a:defRPr sz="905"/>
            </a:lvl6pPr>
            <a:lvl7pPr marL="2743200" indent="0">
              <a:buNone/>
              <a:defRPr sz="905"/>
            </a:lvl7pPr>
            <a:lvl8pPr marL="3200400" indent="0">
              <a:buNone/>
              <a:defRPr sz="905"/>
            </a:lvl8pPr>
            <a:lvl9pPr marL="3656965" indent="0">
              <a:buNone/>
              <a:defRPr sz="90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510" y="274640"/>
            <a:ext cx="2743297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23" y="274640"/>
            <a:ext cx="8026682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21" y="274640"/>
            <a:ext cx="10973185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21" y="1600201"/>
            <a:ext cx="5384989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818" y="1600201"/>
            <a:ext cx="5384989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21" y="3938589"/>
            <a:ext cx="5384989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818" y="3938589"/>
            <a:ext cx="5384989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21" y="1600201"/>
            <a:ext cx="5384989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21" y="3938589"/>
            <a:ext cx="5384989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half" idx="3"/>
          </p:nvPr>
        </p:nvSpPr>
        <p:spPr>
          <a:xfrm>
            <a:off x="6197818" y="1600201"/>
            <a:ext cx="5384989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None/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>
              <a:buFont typeface="Arial" panose="020B0604020202020204" pitchFamily="34" charset="0"/>
              <a:buNone/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6882" y="304801"/>
            <a:ext cx="9144320" cy="6096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219242" y="1317627"/>
            <a:ext cx="10261960" cy="4778375"/>
          </a:xfrm>
        </p:spPr>
        <p:txBody>
          <a:bodyPr vert="horz" wrap="square" lIns="90713" tIns="45357" rIns="90713" bIns="45357" numCol="1" anchor="t" anchorCtr="0" compatLnSpc="1"/>
          <a:lstStyle/>
          <a:p>
            <a:pPr marL="340360" marR="0" lvl="0" indent="-340360" algn="l" defTabSz="90678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07" y="6356352"/>
            <a:ext cx="28448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/>
          <a:p>
            <a:pPr algn="r" rtl="0" fontAlgn="base"/>
            <a:fld id="{9A0DB2DC-4C9A-4742-B13C-FB6460FD3503}" type="slidenum">
              <a:rPr lang="ko-KR" altLang="en-US" sz="1200" kern="1200" noProof="1" dirty="0">
                <a:solidFill>
                  <a:srgbClr val="898989"/>
                </a:solidFill>
                <a:latin typeface="Calibri" panose="020F0502020204030204" charset="0"/>
                <a:cs typeface="+mn-ea"/>
              </a:rPr>
              <a:pPr algn="r" rtl="0" fontAlgn="base"/>
              <a:t>‹#›</a:t>
            </a:fld>
            <a:endParaRPr lang="ko-KR" altLang="en-US" sz="1200" kern="1200" noProof="1">
              <a:solidFill>
                <a:srgbClr val="898989"/>
              </a:solidFill>
              <a:latin typeface="Calibri" panose="020F0502020204030204" charset="0"/>
              <a:cs typeface="+mn-cs"/>
            </a:endParaRP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23" y="6356352"/>
            <a:ext cx="28448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>
            <a:lvl1pPr marL="0" marR="0" indent="0" algn="l" defTabSz="90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en-US" altLang="zh-CN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747" y="6356352"/>
            <a:ext cx="386093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>
            <a:lvl1pPr marL="0" marR="0" indent="0" defTabSz="9067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 algn="ctr">
              <a:defRPr/>
            </a:pPr>
            <a:endParaRPr lang="zh-CN" altLang="en-US" sz="1210" kern="1200" dirty="0">
              <a:solidFill>
                <a:srgbClr val="898989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郎雪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C764DE79-268F-4C1A-8933-263129D2AF90}" type="datetimeFigureOut">
              <a:rPr lang="en-US" kern="1200" dirty="0">
                <a:solidFill>
                  <a:srgbClr val="5F5F5F"/>
                </a:solidFill>
                <a:latin typeface="Arial" panose="020B0604020202020204"/>
                <a:ea typeface="+mn-ea"/>
                <a:cs typeface="+mn-cs"/>
              </a:rPr>
              <a:pPr algn="l" rtl="0"/>
              <a:t>1/7/2019</a:t>
            </a:fld>
            <a:endParaRPr lang="en-US" kern="1200" dirty="0">
              <a:solidFill>
                <a:srgbClr val="5F5F5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en-US" kern="1200" dirty="0">
              <a:solidFill>
                <a:srgbClr val="5F5F5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22"/>
          </p:nvPr>
        </p:nvSpPr>
        <p:spPr>
          <a:xfrm>
            <a:off x="8741410" y="4179571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"/>
          <p:cNvSpPr/>
          <p:nvPr/>
        </p:nvSpPr>
        <p:spPr>
          <a:xfrm>
            <a:off x="2892998" y="2870471"/>
            <a:ext cx="463604" cy="1321967"/>
          </a:xfrm>
          <a:custGeom>
            <a:avLst/>
            <a:gdLst>
              <a:gd name="connsiteX0" fmla="*/ 0 w 235132"/>
              <a:gd name="connsiteY0" fmla="*/ 0 h 496389"/>
              <a:gd name="connsiteX1" fmla="*/ 235132 w 235132"/>
              <a:gd name="connsiteY1" fmla="*/ 0 h 496389"/>
              <a:gd name="connsiteX2" fmla="*/ 235132 w 235132"/>
              <a:gd name="connsiteY2" fmla="*/ 496389 h 496389"/>
              <a:gd name="connsiteX3" fmla="*/ 0 w 235132"/>
              <a:gd name="connsiteY3" fmla="*/ 496389 h 496389"/>
              <a:gd name="connsiteX4" fmla="*/ 0 w 235132"/>
              <a:gd name="connsiteY4" fmla="*/ 0 h 496389"/>
              <a:gd name="connsiteX0-1" fmla="*/ 0 w 243840"/>
              <a:gd name="connsiteY0-2" fmla="*/ 0 h 566058"/>
              <a:gd name="connsiteX1-3" fmla="*/ 235132 w 243840"/>
              <a:gd name="connsiteY1-4" fmla="*/ 0 h 566058"/>
              <a:gd name="connsiteX2-5" fmla="*/ 243840 w 243840"/>
              <a:gd name="connsiteY2-6" fmla="*/ 566058 h 566058"/>
              <a:gd name="connsiteX3-7" fmla="*/ 0 w 243840"/>
              <a:gd name="connsiteY3-8" fmla="*/ 496389 h 566058"/>
              <a:gd name="connsiteX4-9" fmla="*/ 0 w 243840"/>
              <a:gd name="connsiteY4-10" fmla="*/ 0 h 566058"/>
              <a:gd name="connsiteX0-11" fmla="*/ 0 w 235132"/>
              <a:gd name="connsiteY0-12" fmla="*/ 0 h 637965"/>
              <a:gd name="connsiteX1-13" fmla="*/ 235132 w 235132"/>
              <a:gd name="connsiteY1-14" fmla="*/ 0 h 637965"/>
              <a:gd name="connsiteX2-15" fmla="*/ 235131 w 235132"/>
              <a:gd name="connsiteY2-16" fmla="*/ 637965 h 637965"/>
              <a:gd name="connsiteX3-17" fmla="*/ 0 w 235132"/>
              <a:gd name="connsiteY3-18" fmla="*/ 496389 h 637965"/>
              <a:gd name="connsiteX4-19" fmla="*/ 0 w 235132"/>
              <a:gd name="connsiteY4-20" fmla="*/ 0 h 637965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0">
              <a:defRPr/>
            </a:pPr>
            <a:endParaRPr lang="zh-CN" altLang="en-US" sz="1400" kern="1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2998" y="2800800"/>
            <a:ext cx="6975623" cy="101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0" rIns="108000" bIns="0" anchor="ctr">
            <a:normAutofit/>
          </a:bodyPr>
          <a:lstStyle/>
          <a:p>
            <a:pPr algn="l" rtl="0">
              <a:defRPr/>
            </a:pPr>
            <a:endParaRPr lang="zh-CN" altLang="en-US" sz="1600" kern="1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870471"/>
            <a:ext cx="6166451" cy="856800"/>
          </a:xfrm>
        </p:spPr>
        <p:txBody>
          <a:bodyPr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4793"/>
            <a:ext cx="10515600" cy="6340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448601"/>
            <a:ext cx="10519913" cy="23351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886" y="3984172"/>
            <a:ext cx="10519913" cy="23351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2379"/>
            <a:ext cx="10515600" cy="6182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1885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42765"/>
            <a:ext cx="5157787" cy="368458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1885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42765"/>
            <a:ext cx="5183188" cy="368458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0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350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66557" y="1359109"/>
            <a:ext cx="3946297" cy="394803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87021" y="1414887"/>
            <a:ext cx="3864372" cy="3862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rtl="0">
              <a:defRPr/>
            </a:pPr>
            <a:endParaRPr lang="zh-CN" altLang="en-US" sz="5400" kern="1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112534" y="2546135"/>
            <a:ext cx="556037" cy="556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583867" y="1735611"/>
            <a:ext cx="254487" cy="254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61454" y="4798174"/>
            <a:ext cx="556038" cy="556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625888" y="5540719"/>
            <a:ext cx="256230" cy="256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9837" y="1385256"/>
            <a:ext cx="3861556" cy="3921892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此处编辑标题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350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10514012" cy="579618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38600" y="1314630"/>
            <a:ext cx="7315200" cy="4873625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078" y="1314629"/>
            <a:ext cx="3174522" cy="4873625"/>
          </a:xfrm>
          <a:solidFill>
            <a:srgbClr val="FFFFFF">
              <a:alpha val="84000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894" y="310551"/>
            <a:ext cx="1329906" cy="5866411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10551"/>
            <a:ext cx="9030419" cy="5866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500332"/>
            <a:ext cx="10516800" cy="5597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6EF2F5ED-D19D-4097-92A9-D6092B3D6E68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A7AAEAA2-D029-4D23-B6D5-DE004B8B3ED2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21" y="1600201"/>
            <a:ext cx="10973185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33" y="2130426"/>
            <a:ext cx="10363564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65" y="3886200"/>
            <a:ext cx="853469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5365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109200" y="2869200"/>
            <a:ext cx="4982400" cy="74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4960188-6160-4350-87E9-F61B667E3B7E}" type="datetimeFigureOut">
              <a:rPr lang="zh-CN" altLang="en-US" kern="1200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prstClr val="black">
                  <a:tint val="75000"/>
                </a:prstClr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/>
            <a:fld id="{8B6539BD-6CDB-4164-AC55-48A06558E40B}" type="slidenum">
              <a:rPr lang="zh-CN" altLang="en-US" kern="1200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76228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B1873A2-D93D-4A0E-B684-E905E95F0B0B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76228"/>
            <a:ext cx="41148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76228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EE969A2-5029-44B4-98D3-0CD658CAAE18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98438" y="265113"/>
            <a:ext cx="11795125" cy="63611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34290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"/>
          <p:cNvSpPr/>
          <p:nvPr/>
        </p:nvSpPr>
        <p:spPr>
          <a:xfrm>
            <a:off x="2892998" y="2870471"/>
            <a:ext cx="463604" cy="1321967"/>
          </a:xfrm>
          <a:custGeom>
            <a:avLst/>
            <a:gdLst>
              <a:gd name="connsiteX0" fmla="*/ 0 w 235132"/>
              <a:gd name="connsiteY0" fmla="*/ 0 h 496389"/>
              <a:gd name="connsiteX1" fmla="*/ 235132 w 235132"/>
              <a:gd name="connsiteY1" fmla="*/ 0 h 496389"/>
              <a:gd name="connsiteX2" fmla="*/ 235132 w 235132"/>
              <a:gd name="connsiteY2" fmla="*/ 496389 h 496389"/>
              <a:gd name="connsiteX3" fmla="*/ 0 w 235132"/>
              <a:gd name="connsiteY3" fmla="*/ 496389 h 496389"/>
              <a:gd name="connsiteX4" fmla="*/ 0 w 235132"/>
              <a:gd name="connsiteY4" fmla="*/ 0 h 496389"/>
              <a:gd name="connsiteX0-1" fmla="*/ 0 w 243840"/>
              <a:gd name="connsiteY0-2" fmla="*/ 0 h 566058"/>
              <a:gd name="connsiteX1-3" fmla="*/ 235132 w 243840"/>
              <a:gd name="connsiteY1-4" fmla="*/ 0 h 566058"/>
              <a:gd name="connsiteX2-5" fmla="*/ 243840 w 243840"/>
              <a:gd name="connsiteY2-6" fmla="*/ 566058 h 566058"/>
              <a:gd name="connsiteX3-7" fmla="*/ 0 w 243840"/>
              <a:gd name="connsiteY3-8" fmla="*/ 496389 h 566058"/>
              <a:gd name="connsiteX4-9" fmla="*/ 0 w 243840"/>
              <a:gd name="connsiteY4-10" fmla="*/ 0 h 566058"/>
              <a:gd name="connsiteX0-11" fmla="*/ 0 w 235132"/>
              <a:gd name="connsiteY0-12" fmla="*/ 0 h 637965"/>
              <a:gd name="connsiteX1-13" fmla="*/ 235132 w 235132"/>
              <a:gd name="connsiteY1-14" fmla="*/ 0 h 637965"/>
              <a:gd name="connsiteX2-15" fmla="*/ 235131 w 235132"/>
              <a:gd name="connsiteY2-16" fmla="*/ 637965 h 637965"/>
              <a:gd name="connsiteX3-17" fmla="*/ 0 w 235132"/>
              <a:gd name="connsiteY3-18" fmla="*/ 496389 h 637965"/>
              <a:gd name="connsiteX4-19" fmla="*/ 0 w 235132"/>
              <a:gd name="connsiteY4-20" fmla="*/ 0 h 637965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0">
              <a:defRPr/>
            </a:pPr>
            <a:endParaRPr lang="zh-CN" altLang="en-US" sz="1400" kern="1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2998" y="2800800"/>
            <a:ext cx="6975623" cy="101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0" rIns="108000" bIns="0" anchor="ctr">
            <a:normAutofit/>
          </a:bodyPr>
          <a:lstStyle/>
          <a:p>
            <a:pPr algn="l" rtl="0">
              <a:defRPr/>
            </a:pPr>
            <a:endParaRPr lang="zh-CN" altLang="en-US" sz="1600" kern="1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870471"/>
            <a:ext cx="6166451" cy="85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500332"/>
            <a:ext cx="10516800" cy="55979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6EF2F5ED-D19D-4097-92A9-D6092B3D6E68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A7AAEAA2-D029-4D23-B6D5-DE004B8B3ED2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21" y="1600201"/>
            <a:ext cx="10973185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</p:spPr>
        <p:txBody>
          <a:bodyPr/>
          <a:lstStyle/>
          <a:p>
            <a:pPr algn="l" rtl="0"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</p:spPr>
        <p:txBody>
          <a:bodyPr/>
          <a:lstStyle/>
          <a:p>
            <a:pPr algn="l" rtl="0">
              <a:defRPr/>
            </a:pPr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</p:spPr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53" y="228600"/>
            <a:ext cx="11387269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53" y="1600201"/>
            <a:ext cx="5592038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385" y="1600200"/>
            <a:ext cx="5592038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385" y="3925889"/>
            <a:ext cx="5592038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10112" y="6355571"/>
            <a:ext cx="2843634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>
            <a:lvl1pPr eaLnBrk="0" hangingPunct="0">
              <a:defRPr b="1"/>
            </a:lvl1pPr>
          </a:lstStyle>
          <a:p>
            <a:pPr algn="l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6255" y="6355571"/>
            <a:ext cx="3859066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>
            <a:lvl1pPr eaLnBrk="0" hangingPunct="0">
              <a:defRPr b="1"/>
            </a:lvl1pPr>
          </a:lstStyle>
          <a:p>
            <a:pPr algn="l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28" y="6355571"/>
            <a:ext cx="2843634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/>
          <a:p>
            <a:pPr algn="l" rtl="0">
              <a:buFontTx/>
              <a:buChar char="•"/>
            </a:pPr>
            <a:fld id="{9A0DB2DC-4C9A-4742-B13C-FB6460FD3503}" type="slidenum">
              <a:rPr lang="zh-CN" altLang="en-US" kern="1200" dirty="0">
                <a:solidFill>
                  <a:srgbClr val="5F5F5F"/>
                </a:solidFill>
                <a:latin typeface="Arial" panose="020B0604020202020204"/>
                <a:ea typeface="宋体" panose="02010600030101010101" pitchFamily="2" charset="-122"/>
                <a:cs typeface="+mn-cs"/>
              </a:rPr>
              <a:pPr algn="l" rtl="0">
                <a:buFontTx/>
                <a:buChar char="•"/>
              </a:pPr>
              <a:t>‹#›</a:t>
            </a:fld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578" y="274640"/>
            <a:ext cx="10972417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578" y="1600201"/>
            <a:ext cx="5384612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385" y="1600201"/>
            <a:ext cx="5384612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578" y="3938589"/>
            <a:ext cx="5384612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385" y="3938589"/>
            <a:ext cx="5384612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10112" y="6355571"/>
            <a:ext cx="2843634" cy="366422"/>
          </a:xfrm>
        </p:spPr>
        <p:txBody>
          <a:bodyPr/>
          <a:lstStyle/>
          <a:p>
            <a:pPr algn="l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sz="1200" kern="1200" dirty="0">
              <a:solidFill>
                <a:srgbClr val="898989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255" y="6355571"/>
            <a:ext cx="3859066" cy="366422"/>
          </a:xfrm>
        </p:spPr>
        <p:txBody>
          <a:bodyPr/>
          <a:lstStyle/>
          <a:p>
            <a:pPr algn="ctr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200" kern="1200">
              <a:solidFill>
                <a:srgbClr val="898989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828" y="6355571"/>
            <a:ext cx="2843634" cy="366422"/>
          </a:xfrm>
        </p:spPr>
        <p:txBody>
          <a:bodyPr/>
          <a:lstStyle/>
          <a:p>
            <a:pPr algn="r" rtl="0">
              <a:buFontTx/>
              <a:buChar char="•"/>
            </a:pPr>
            <a:fld id="{9A0DB2DC-4C9A-4742-B13C-FB6460FD3503}" type="slidenum">
              <a:rPr lang="en-US" altLang="en-US" sz="1200" kern="1200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rPr>
              <a:pPr algn="r" rtl="0">
                <a:buFontTx/>
                <a:buChar char="•"/>
              </a:pPr>
              <a:t>‹#›</a:t>
            </a:fld>
            <a:endParaRPr lang="en-US" altLang="en-US" sz="1200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algn="l" rtl="0"/>
            <a:fld id="{B86F0C14-CBAF-4385-9DBB-CE029191DDF0}" type="datetime1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zh-CN" altLang="zh-CN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algn="l" rtl="0"/>
            <a:fld id="{B7CEE6AA-24C4-412A-9933-A017F1AA38C9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郎雪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C764DE79-268F-4C1A-8933-263129D2AF90}" type="datetimeFigureOut">
              <a:rPr lang="en-US" kern="1200" dirty="0">
                <a:solidFill>
                  <a:srgbClr val="5F5F5F"/>
                </a:solidFill>
                <a:latin typeface="Arial" panose="020B0604020202020204"/>
                <a:ea typeface="+mn-ea"/>
                <a:cs typeface="+mn-cs"/>
              </a:rPr>
              <a:pPr algn="l" rtl="0"/>
              <a:t>1/7/2019</a:t>
            </a:fld>
            <a:endParaRPr lang="en-US" kern="1200" dirty="0">
              <a:solidFill>
                <a:srgbClr val="5F5F5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en-US" kern="1200" dirty="0">
              <a:solidFill>
                <a:srgbClr val="5F5F5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22"/>
          </p:nvPr>
        </p:nvSpPr>
        <p:spPr>
          <a:xfrm>
            <a:off x="8741410" y="4179571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"/>
          <p:cNvSpPr/>
          <p:nvPr/>
        </p:nvSpPr>
        <p:spPr>
          <a:xfrm>
            <a:off x="2892998" y="2870471"/>
            <a:ext cx="463604" cy="1321967"/>
          </a:xfrm>
          <a:custGeom>
            <a:avLst/>
            <a:gdLst>
              <a:gd name="connsiteX0" fmla="*/ 0 w 235132"/>
              <a:gd name="connsiteY0" fmla="*/ 0 h 496389"/>
              <a:gd name="connsiteX1" fmla="*/ 235132 w 235132"/>
              <a:gd name="connsiteY1" fmla="*/ 0 h 496389"/>
              <a:gd name="connsiteX2" fmla="*/ 235132 w 235132"/>
              <a:gd name="connsiteY2" fmla="*/ 496389 h 496389"/>
              <a:gd name="connsiteX3" fmla="*/ 0 w 235132"/>
              <a:gd name="connsiteY3" fmla="*/ 496389 h 496389"/>
              <a:gd name="connsiteX4" fmla="*/ 0 w 235132"/>
              <a:gd name="connsiteY4" fmla="*/ 0 h 496389"/>
              <a:gd name="connsiteX0-1" fmla="*/ 0 w 243840"/>
              <a:gd name="connsiteY0-2" fmla="*/ 0 h 566058"/>
              <a:gd name="connsiteX1-3" fmla="*/ 235132 w 243840"/>
              <a:gd name="connsiteY1-4" fmla="*/ 0 h 566058"/>
              <a:gd name="connsiteX2-5" fmla="*/ 243840 w 243840"/>
              <a:gd name="connsiteY2-6" fmla="*/ 566058 h 566058"/>
              <a:gd name="connsiteX3-7" fmla="*/ 0 w 243840"/>
              <a:gd name="connsiteY3-8" fmla="*/ 496389 h 566058"/>
              <a:gd name="connsiteX4-9" fmla="*/ 0 w 243840"/>
              <a:gd name="connsiteY4-10" fmla="*/ 0 h 566058"/>
              <a:gd name="connsiteX0-11" fmla="*/ 0 w 235132"/>
              <a:gd name="connsiteY0-12" fmla="*/ 0 h 637965"/>
              <a:gd name="connsiteX1-13" fmla="*/ 235132 w 235132"/>
              <a:gd name="connsiteY1-14" fmla="*/ 0 h 637965"/>
              <a:gd name="connsiteX2-15" fmla="*/ 235131 w 235132"/>
              <a:gd name="connsiteY2-16" fmla="*/ 637965 h 637965"/>
              <a:gd name="connsiteX3-17" fmla="*/ 0 w 235132"/>
              <a:gd name="connsiteY3-18" fmla="*/ 496389 h 637965"/>
              <a:gd name="connsiteX4-19" fmla="*/ 0 w 235132"/>
              <a:gd name="connsiteY4-20" fmla="*/ 0 h 637965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0">
              <a:defRPr/>
            </a:pPr>
            <a:endParaRPr lang="zh-CN" altLang="en-US" sz="1400" kern="1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2998" y="2800800"/>
            <a:ext cx="6975623" cy="101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0" rIns="108000" bIns="0" anchor="ctr">
            <a:normAutofit/>
          </a:bodyPr>
          <a:lstStyle/>
          <a:p>
            <a:pPr algn="l" rtl="0">
              <a:defRPr/>
            </a:pPr>
            <a:endParaRPr lang="zh-CN" altLang="en-US" sz="1600" kern="1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870471"/>
            <a:ext cx="6166451" cy="856800"/>
          </a:xfrm>
        </p:spPr>
        <p:txBody>
          <a:bodyPr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4793"/>
            <a:ext cx="10515600" cy="6340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448601"/>
            <a:ext cx="10519913" cy="23351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886" y="3984172"/>
            <a:ext cx="10519913" cy="23351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2379"/>
            <a:ext cx="10515600" cy="6182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1885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42765"/>
            <a:ext cx="5157787" cy="368458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1885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42765"/>
            <a:ext cx="5183188" cy="368458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0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350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66557" y="1359109"/>
            <a:ext cx="3946297" cy="394803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87021" y="1414887"/>
            <a:ext cx="3864372" cy="3862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rtl="0">
              <a:defRPr/>
            </a:pPr>
            <a:endParaRPr lang="zh-CN" altLang="en-US" sz="5400" kern="1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112534" y="2546135"/>
            <a:ext cx="556037" cy="556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583867" y="1735611"/>
            <a:ext cx="254487" cy="254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61454" y="4798174"/>
            <a:ext cx="556038" cy="556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625888" y="5540719"/>
            <a:ext cx="256230" cy="256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9837" y="1385256"/>
            <a:ext cx="3861556" cy="3921892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此处编辑标题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350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10514012" cy="579618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38600" y="1314630"/>
            <a:ext cx="7315200" cy="4873625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078" y="1314629"/>
            <a:ext cx="3174522" cy="4873625"/>
          </a:xfrm>
          <a:solidFill>
            <a:srgbClr val="FFFFFF">
              <a:alpha val="84000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894" y="310551"/>
            <a:ext cx="1329906" cy="5866411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10551"/>
            <a:ext cx="9030419" cy="5866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500332"/>
            <a:ext cx="10516800" cy="5597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6EF2F5ED-D19D-4097-92A9-D6092B3D6E68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A7AAEAA2-D029-4D23-B6D5-DE004B8B3ED2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21" y="1600201"/>
            <a:ext cx="10973185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33" y="2130426"/>
            <a:ext cx="10363564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65" y="3886200"/>
            <a:ext cx="853469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5365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109200" y="2869200"/>
            <a:ext cx="4982400" cy="74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/>
            <a:fld id="{C4960188-6160-4350-87E9-F61B667E3B7E}" type="datetimeFigureOut">
              <a:rPr lang="zh-CN" altLang="en-US" kern="1200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prstClr val="black">
                  <a:tint val="75000"/>
                </a:prstClr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/>
            <a:fld id="{8B6539BD-6CDB-4164-AC55-48A06558E40B}" type="slidenum">
              <a:rPr lang="zh-CN" altLang="en-US" kern="1200">
                <a:solidFill>
                  <a:prstClr val="black">
                    <a:tint val="75000"/>
                  </a:prstClr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76228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7B1873A2-D93D-4A0E-B684-E905E95F0B0B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76228"/>
            <a:ext cx="41148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76228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0EE969A2-5029-44B4-98D3-0CD658CAAE18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98438" y="265113"/>
            <a:ext cx="11795125" cy="63611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34290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2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"/>
          <p:cNvSpPr/>
          <p:nvPr/>
        </p:nvSpPr>
        <p:spPr>
          <a:xfrm>
            <a:off x="2892998" y="2870471"/>
            <a:ext cx="463604" cy="1321967"/>
          </a:xfrm>
          <a:custGeom>
            <a:avLst/>
            <a:gdLst>
              <a:gd name="connsiteX0" fmla="*/ 0 w 235132"/>
              <a:gd name="connsiteY0" fmla="*/ 0 h 496389"/>
              <a:gd name="connsiteX1" fmla="*/ 235132 w 235132"/>
              <a:gd name="connsiteY1" fmla="*/ 0 h 496389"/>
              <a:gd name="connsiteX2" fmla="*/ 235132 w 235132"/>
              <a:gd name="connsiteY2" fmla="*/ 496389 h 496389"/>
              <a:gd name="connsiteX3" fmla="*/ 0 w 235132"/>
              <a:gd name="connsiteY3" fmla="*/ 496389 h 496389"/>
              <a:gd name="connsiteX4" fmla="*/ 0 w 235132"/>
              <a:gd name="connsiteY4" fmla="*/ 0 h 496389"/>
              <a:gd name="connsiteX0-1" fmla="*/ 0 w 243840"/>
              <a:gd name="connsiteY0-2" fmla="*/ 0 h 566058"/>
              <a:gd name="connsiteX1-3" fmla="*/ 235132 w 243840"/>
              <a:gd name="connsiteY1-4" fmla="*/ 0 h 566058"/>
              <a:gd name="connsiteX2-5" fmla="*/ 243840 w 243840"/>
              <a:gd name="connsiteY2-6" fmla="*/ 566058 h 566058"/>
              <a:gd name="connsiteX3-7" fmla="*/ 0 w 243840"/>
              <a:gd name="connsiteY3-8" fmla="*/ 496389 h 566058"/>
              <a:gd name="connsiteX4-9" fmla="*/ 0 w 243840"/>
              <a:gd name="connsiteY4-10" fmla="*/ 0 h 566058"/>
              <a:gd name="connsiteX0-11" fmla="*/ 0 w 235132"/>
              <a:gd name="connsiteY0-12" fmla="*/ 0 h 637965"/>
              <a:gd name="connsiteX1-13" fmla="*/ 235132 w 235132"/>
              <a:gd name="connsiteY1-14" fmla="*/ 0 h 637965"/>
              <a:gd name="connsiteX2-15" fmla="*/ 235131 w 235132"/>
              <a:gd name="connsiteY2-16" fmla="*/ 637965 h 637965"/>
              <a:gd name="connsiteX3-17" fmla="*/ 0 w 235132"/>
              <a:gd name="connsiteY3-18" fmla="*/ 496389 h 637965"/>
              <a:gd name="connsiteX4-19" fmla="*/ 0 w 235132"/>
              <a:gd name="connsiteY4-20" fmla="*/ 0 h 637965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0">
              <a:defRPr/>
            </a:pPr>
            <a:endParaRPr lang="zh-CN" altLang="en-US" sz="1400" kern="1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2998" y="2800800"/>
            <a:ext cx="6975623" cy="101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0" rIns="108000" bIns="0" anchor="ctr">
            <a:normAutofit/>
          </a:bodyPr>
          <a:lstStyle/>
          <a:p>
            <a:pPr algn="l" rtl="0">
              <a:defRPr/>
            </a:pPr>
            <a:endParaRPr lang="zh-CN" altLang="en-US" sz="1600" kern="1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870471"/>
            <a:ext cx="6166451" cy="856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500332"/>
            <a:ext cx="10516800" cy="559797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6EF2F5ED-D19D-4097-92A9-D6092B3D6E68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A7AAEAA2-D029-4D23-B6D5-DE004B8B3ED2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21" y="1600201"/>
            <a:ext cx="10973185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</p:spPr>
        <p:txBody>
          <a:bodyPr/>
          <a:lstStyle/>
          <a:p>
            <a:pPr algn="l" rtl="0"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</p:spPr>
        <p:txBody>
          <a:bodyPr/>
          <a:lstStyle/>
          <a:p>
            <a:pPr algn="l" rtl="0">
              <a:defRPr/>
            </a:pPr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</p:spPr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53" y="228600"/>
            <a:ext cx="11387269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53" y="1600201"/>
            <a:ext cx="5592038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385" y="1600200"/>
            <a:ext cx="5592038" cy="2173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385" y="3925889"/>
            <a:ext cx="5592038" cy="21732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10112" y="6355571"/>
            <a:ext cx="2843634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>
            <a:lvl1pPr eaLnBrk="0" hangingPunct="0">
              <a:defRPr b="1"/>
            </a:lvl1pPr>
          </a:lstStyle>
          <a:p>
            <a:pPr algn="l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6255" y="6355571"/>
            <a:ext cx="3859066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>
            <a:lvl1pPr eaLnBrk="0" hangingPunct="0">
              <a:defRPr b="1"/>
            </a:lvl1pPr>
          </a:lstStyle>
          <a:p>
            <a:pPr algn="l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28" y="6355571"/>
            <a:ext cx="2843634" cy="366422"/>
          </a:xfrm>
          <a:prstGeom prst="rect">
            <a:avLst/>
          </a:prstGeom>
        </p:spPr>
        <p:txBody>
          <a:bodyPr vert="horz" wrap="square" lIns="90713" tIns="45357" rIns="90713" bIns="45357" numCol="1" anchor="ctr" anchorCtr="0" compatLnSpc="1"/>
          <a:lstStyle/>
          <a:p>
            <a:pPr algn="l" rtl="0">
              <a:buFontTx/>
              <a:buChar char="•"/>
            </a:pPr>
            <a:fld id="{9A0DB2DC-4C9A-4742-B13C-FB6460FD3503}" type="slidenum">
              <a:rPr lang="zh-CN" altLang="en-US" kern="1200" dirty="0">
                <a:solidFill>
                  <a:srgbClr val="5F5F5F"/>
                </a:solidFill>
                <a:latin typeface="Arial" panose="020B0604020202020204"/>
                <a:ea typeface="宋体" panose="02010600030101010101" pitchFamily="2" charset="-122"/>
                <a:cs typeface="+mn-cs"/>
              </a:rPr>
              <a:pPr algn="l" rtl="0">
                <a:buFontTx/>
                <a:buChar char="•"/>
              </a:pPr>
              <a:t>‹#›</a:t>
            </a:fld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578" y="274640"/>
            <a:ext cx="10972417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578" y="1600201"/>
            <a:ext cx="5384612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385" y="1600201"/>
            <a:ext cx="5384612" cy="21859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578" y="3938589"/>
            <a:ext cx="5384612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385" y="3938589"/>
            <a:ext cx="5384612" cy="2187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10112" y="6355571"/>
            <a:ext cx="2843634" cy="366422"/>
          </a:xfrm>
        </p:spPr>
        <p:txBody>
          <a:bodyPr/>
          <a:lstStyle/>
          <a:p>
            <a:pPr algn="l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sz="1200" kern="1200" dirty="0">
              <a:solidFill>
                <a:srgbClr val="898989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255" y="6355571"/>
            <a:ext cx="3859066" cy="366422"/>
          </a:xfrm>
        </p:spPr>
        <p:txBody>
          <a:bodyPr/>
          <a:lstStyle/>
          <a:p>
            <a:pPr algn="ctr" defTabSz="90678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200" kern="1200">
              <a:solidFill>
                <a:srgbClr val="898989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828" y="6355571"/>
            <a:ext cx="2843634" cy="366422"/>
          </a:xfrm>
        </p:spPr>
        <p:txBody>
          <a:bodyPr/>
          <a:lstStyle/>
          <a:p>
            <a:pPr algn="r" rtl="0">
              <a:buFontTx/>
              <a:buChar char="•"/>
            </a:pPr>
            <a:fld id="{9A0DB2DC-4C9A-4742-B13C-FB6460FD3503}" type="slidenum">
              <a:rPr lang="en-US" altLang="en-US" sz="1200" kern="1200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rPr>
              <a:pPr algn="r" rtl="0">
                <a:buFontTx/>
                <a:buChar char="•"/>
              </a:pPr>
              <a:t>‹#›</a:t>
            </a:fld>
            <a:endParaRPr lang="en-US" altLang="en-US" sz="1200" kern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algn="l" rtl="0"/>
            <a:fld id="{B86F0C14-CBAF-4385-9DBB-CE029191DDF0}" type="datetime1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zh-CN" altLang="zh-CN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 algn="l" rtl="0"/>
            <a:fld id="{B7CEE6AA-24C4-412A-9933-A017F1AA38C9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郎雪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C764DE79-268F-4C1A-8933-263129D2AF90}" type="datetimeFigureOut">
              <a:rPr lang="en-US" kern="1200" dirty="0">
                <a:solidFill>
                  <a:srgbClr val="5F5F5F"/>
                </a:solidFill>
                <a:latin typeface="Arial" panose="020B0604020202020204"/>
                <a:ea typeface="+mn-ea"/>
                <a:cs typeface="+mn-cs"/>
              </a:rPr>
              <a:pPr algn="l" rtl="0"/>
              <a:t>1/7/2019</a:t>
            </a:fld>
            <a:endParaRPr lang="en-US" kern="1200" dirty="0">
              <a:solidFill>
                <a:srgbClr val="5F5F5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en-US" kern="1200" dirty="0">
              <a:solidFill>
                <a:srgbClr val="5F5F5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2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22"/>
          </p:nvPr>
        </p:nvSpPr>
        <p:spPr>
          <a:xfrm>
            <a:off x="8741410" y="4179571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"/>
          <p:cNvSpPr/>
          <p:nvPr/>
        </p:nvSpPr>
        <p:spPr>
          <a:xfrm>
            <a:off x="2892998" y="2870471"/>
            <a:ext cx="463604" cy="1321967"/>
          </a:xfrm>
          <a:custGeom>
            <a:avLst/>
            <a:gdLst>
              <a:gd name="connsiteX0" fmla="*/ 0 w 235132"/>
              <a:gd name="connsiteY0" fmla="*/ 0 h 496389"/>
              <a:gd name="connsiteX1" fmla="*/ 235132 w 235132"/>
              <a:gd name="connsiteY1" fmla="*/ 0 h 496389"/>
              <a:gd name="connsiteX2" fmla="*/ 235132 w 235132"/>
              <a:gd name="connsiteY2" fmla="*/ 496389 h 496389"/>
              <a:gd name="connsiteX3" fmla="*/ 0 w 235132"/>
              <a:gd name="connsiteY3" fmla="*/ 496389 h 496389"/>
              <a:gd name="connsiteX4" fmla="*/ 0 w 235132"/>
              <a:gd name="connsiteY4" fmla="*/ 0 h 496389"/>
              <a:gd name="connsiteX0-1" fmla="*/ 0 w 243840"/>
              <a:gd name="connsiteY0-2" fmla="*/ 0 h 566058"/>
              <a:gd name="connsiteX1-3" fmla="*/ 235132 w 243840"/>
              <a:gd name="connsiteY1-4" fmla="*/ 0 h 566058"/>
              <a:gd name="connsiteX2-5" fmla="*/ 243840 w 243840"/>
              <a:gd name="connsiteY2-6" fmla="*/ 566058 h 566058"/>
              <a:gd name="connsiteX3-7" fmla="*/ 0 w 243840"/>
              <a:gd name="connsiteY3-8" fmla="*/ 496389 h 566058"/>
              <a:gd name="connsiteX4-9" fmla="*/ 0 w 243840"/>
              <a:gd name="connsiteY4-10" fmla="*/ 0 h 566058"/>
              <a:gd name="connsiteX0-11" fmla="*/ 0 w 235132"/>
              <a:gd name="connsiteY0-12" fmla="*/ 0 h 637965"/>
              <a:gd name="connsiteX1-13" fmla="*/ 235132 w 235132"/>
              <a:gd name="connsiteY1-14" fmla="*/ 0 h 637965"/>
              <a:gd name="connsiteX2-15" fmla="*/ 235131 w 235132"/>
              <a:gd name="connsiteY2-16" fmla="*/ 637965 h 637965"/>
              <a:gd name="connsiteX3-17" fmla="*/ 0 w 235132"/>
              <a:gd name="connsiteY3-18" fmla="*/ 496389 h 637965"/>
              <a:gd name="connsiteX4-19" fmla="*/ 0 w 235132"/>
              <a:gd name="connsiteY4-20" fmla="*/ 0 h 637965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0">
              <a:defRPr/>
            </a:pPr>
            <a:endParaRPr lang="zh-CN" altLang="en-US" sz="1400" kern="12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2998" y="2800800"/>
            <a:ext cx="6975623" cy="10149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0" rIns="108000" bIns="0" anchor="ctr">
            <a:normAutofit/>
          </a:bodyPr>
          <a:lstStyle/>
          <a:p>
            <a:pPr algn="l" rtl="0">
              <a:defRPr/>
            </a:pPr>
            <a:endParaRPr lang="zh-CN" altLang="en-US" sz="1600" kern="1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870471"/>
            <a:ext cx="6166451" cy="856800"/>
          </a:xfrm>
        </p:spPr>
        <p:txBody>
          <a:bodyPr anchor="ctr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4793"/>
            <a:ext cx="10515600" cy="6340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448601"/>
            <a:ext cx="10519913" cy="23351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886" y="3984172"/>
            <a:ext cx="10519913" cy="233516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2379"/>
            <a:ext cx="10515600" cy="6182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1885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42765"/>
            <a:ext cx="5157787" cy="368458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1885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42765"/>
            <a:ext cx="5183188" cy="3684588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0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350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766557" y="1359109"/>
            <a:ext cx="3946297" cy="394803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87021" y="1414887"/>
            <a:ext cx="3864372" cy="3862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rtl="0">
              <a:defRPr/>
            </a:pPr>
            <a:endParaRPr lang="zh-CN" altLang="en-US" sz="5400" kern="12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112534" y="2546135"/>
            <a:ext cx="556037" cy="556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583867" y="1735611"/>
            <a:ext cx="254487" cy="254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61454" y="4798174"/>
            <a:ext cx="556038" cy="556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625888" y="5540719"/>
            <a:ext cx="256230" cy="256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zh-CN" altLang="en-US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9837" y="1385256"/>
            <a:ext cx="3861556" cy="3921892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此处编辑标题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0"/>
            <a:ext cx="12196564" cy="6889570"/>
          </a:xfrm>
          <a:prstGeom prst="rect">
            <a:avLst/>
          </a:prstGeom>
          <a:gradFill flip="none" rotWithShape="1">
            <a:gsLst>
              <a:gs pos="0">
                <a:srgbClr val="F4F6F8"/>
              </a:gs>
              <a:gs pos="100000">
                <a:srgbClr val="E1E1E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350" kern="120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10514012" cy="579618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38600" y="1314630"/>
            <a:ext cx="7315200" cy="4873625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078" y="1314629"/>
            <a:ext cx="3174522" cy="4873625"/>
          </a:xfrm>
          <a:solidFill>
            <a:srgbClr val="FFFFFF">
              <a:alpha val="84000"/>
            </a:srgbClr>
          </a:solidFill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894" y="310551"/>
            <a:ext cx="1329906" cy="5866411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10551"/>
            <a:ext cx="9030419" cy="5866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A0F35C82-0721-444E-856A-1A24F435070C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9E73050C-FF92-4647-A5DD-0CE158A6A6F5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500332"/>
            <a:ext cx="10516800" cy="5597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62330" y="6428740"/>
            <a:ext cx="2743200" cy="365125"/>
          </a:xfrm>
        </p:spPr>
        <p:txBody>
          <a:bodyPr/>
          <a:lstStyle/>
          <a:p>
            <a:pPr algn="l" rtl="0"/>
            <a:fld id="{6EF2F5ED-D19D-4097-92A9-D6092B3D6E68}" type="datetimeFigureOut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2019/1/7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l" rtl="0"/>
            <a:fld id="{A7AAEAA2-D029-4D23-B6D5-DE004B8B3ED2}" type="slidenum">
              <a:rPr lang="zh-CN" altLang="en-US" kern="1200">
                <a:solidFill>
                  <a:srgbClr val="5F5F5F"/>
                </a:solidFill>
                <a:latin typeface="Arial" panose="020B0604020202020204"/>
                <a:ea typeface="黑体" panose="02010609060101010101" pitchFamily="49" charset="-122"/>
                <a:cs typeface="+mn-cs"/>
              </a:rPr>
              <a:pPr algn="l" rtl="0"/>
              <a:t>‹#›</a:t>
            </a:fld>
            <a:endParaRPr lang="zh-CN" altLang="en-US" kern="120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21" y="1600201"/>
            <a:ext cx="10973185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23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en-US" altLang="zh-CN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747" y="6356352"/>
            <a:ext cx="3860935" cy="365125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endParaRPr lang="zh-CN" altLang="en-US" kern="1200" dirty="0">
              <a:solidFill>
                <a:srgbClr val="5F5F5F"/>
              </a:solidFill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907" y="6356352"/>
            <a:ext cx="2844899" cy="365125"/>
          </a:xfrm>
          <a:prstGeom prst="rect">
            <a:avLst/>
          </a:prstGeom>
        </p:spPr>
        <p:txBody>
          <a:bodyPr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13"/>
          <p:cNvGrpSpPr/>
          <p:nvPr userDrawn="1"/>
        </p:nvGrpSpPr>
        <p:grpSpPr>
          <a:xfrm>
            <a:off x="0" y="2191657"/>
            <a:ext cx="12192001" cy="2989471"/>
            <a:chOff x="0" y="2191657"/>
            <a:chExt cx="12192001" cy="2989471"/>
          </a:xfrm>
        </p:grpSpPr>
        <p:sp>
          <p:nvSpPr>
            <p:cNvPr id="8" name="任意多边形 7"/>
            <p:cNvSpPr/>
            <p:nvPr userDrawn="1"/>
          </p:nvSpPr>
          <p:spPr>
            <a:xfrm>
              <a:off x="213978" y="2191657"/>
              <a:ext cx="11978023" cy="2989471"/>
            </a:xfrm>
            <a:custGeom>
              <a:avLst/>
              <a:gdLst>
                <a:gd name="connsiteX0" fmla="*/ 0 w 11978023"/>
                <a:gd name="connsiteY0" fmla="*/ 0 h 2989471"/>
                <a:gd name="connsiteX1" fmla="*/ 11978023 w 11978023"/>
                <a:gd name="connsiteY1" fmla="*/ 0 h 2989471"/>
                <a:gd name="connsiteX2" fmla="*/ 11978023 w 11978023"/>
                <a:gd name="connsiteY2" fmla="*/ 2989471 h 2989471"/>
                <a:gd name="connsiteX3" fmla="*/ 2989471 w 11978023"/>
                <a:gd name="connsiteY3" fmla="*/ 2989471 h 298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8023" h="2989471">
                  <a:moveTo>
                    <a:pt x="0" y="0"/>
                  </a:moveTo>
                  <a:lnTo>
                    <a:pt x="11978023" y="0"/>
                  </a:lnTo>
                  <a:lnTo>
                    <a:pt x="11978023" y="2989471"/>
                  </a:lnTo>
                  <a:lnTo>
                    <a:pt x="2989471" y="2989471"/>
                  </a:lnTo>
                  <a:close/>
                </a:path>
              </a:pathLst>
            </a:custGeom>
            <a:solidFill>
              <a:srgbClr val="00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/>
            <a:p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直角三角形 8"/>
            <p:cNvSpPr/>
            <p:nvPr userDrawn="1"/>
          </p:nvSpPr>
          <p:spPr>
            <a:xfrm>
              <a:off x="0" y="2340939"/>
              <a:ext cx="2840189" cy="2840189"/>
            </a:xfrm>
            <a:prstGeom prst="rtTriangle">
              <a:avLst/>
            </a:prstGeom>
            <a:solidFill>
              <a:srgbClr val="00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任意多边形 9"/>
            <p:cNvSpPr/>
            <p:nvPr userDrawn="1"/>
          </p:nvSpPr>
          <p:spPr>
            <a:xfrm>
              <a:off x="214160" y="2294897"/>
              <a:ext cx="2696680" cy="2696680"/>
            </a:xfrm>
            <a:custGeom>
              <a:avLst/>
              <a:gdLst>
                <a:gd name="connsiteX0" fmla="*/ 0 w 3538728"/>
                <a:gd name="connsiteY0" fmla="*/ 0 h 3538728"/>
                <a:gd name="connsiteX1" fmla="*/ 3538728 w 3538728"/>
                <a:gd name="connsiteY1" fmla="*/ 3538728 h 3538728"/>
                <a:gd name="connsiteX2" fmla="*/ 3405621 w 3538728"/>
                <a:gd name="connsiteY2" fmla="*/ 3538728 h 3538728"/>
                <a:gd name="connsiteX3" fmla="*/ 0 w 3538728"/>
                <a:gd name="connsiteY3" fmla="*/ 133107 h 35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728" h="3538728">
                  <a:moveTo>
                    <a:pt x="0" y="0"/>
                  </a:moveTo>
                  <a:lnTo>
                    <a:pt x="3538728" y="3538728"/>
                  </a:lnTo>
                  <a:lnTo>
                    <a:pt x="3405621" y="3538728"/>
                  </a:lnTo>
                  <a:lnTo>
                    <a:pt x="0" y="13310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6238398" y="3609839"/>
              <a:ext cx="445586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8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8392600" y="5535208"/>
            <a:ext cx="3189800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0" y="6356350"/>
            <a:ext cx="11779678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19" cstate="print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30" y="36830"/>
            <a:ext cx="1478280" cy="140208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405255" y="1149985"/>
            <a:ext cx="10786110" cy="24130"/>
          </a:xfrm>
          <a:prstGeom prst="line">
            <a:avLst/>
          </a:prstGeom>
          <a:ln>
            <a:gradFill>
              <a:gsLst>
                <a:gs pos="38000">
                  <a:srgbClr val="99D7F2">
                    <a:alpha val="100000"/>
                  </a:srgbClr>
                </a:gs>
                <a:gs pos="14000">
                  <a:schemeClr val="accent1">
                    <a:lumMod val="25000"/>
                    <a:alpha val="100000"/>
                    <a:lumOff val="75000"/>
                  </a:schemeClr>
                </a:gs>
              </a:gsLst>
              <a:lin ang="108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60000"/>
        <a:buFont typeface="Wingdings 2" panose="05020102010507070707" pitchFamily="18" charset="2"/>
        <a:buChar char="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  <a:prstGeom prst="rect">
            <a:avLst/>
          </a:prstGeom>
          <a:noFill/>
          <a:ln w="9525">
            <a:noFill/>
          </a:ln>
        </p:spPr>
        <p:txBody>
          <a:bodyPr lIns="90713" tIns="45357" rIns="90713" bIns="45357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21" y="1600201"/>
            <a:ext cx="10973185" cy="4525963"/>
          </a:xfrm>
          <a:prstGeom prst="rect">
            <a:avLst/>
          </a:prstGeom>
          <a:noFill/>
          <a:ln w="9525">
            <a:noFill/>
          </a:ln>
        </p:spPr>
        <p:txBody>
          <a:bodyPr lIns="90713" tIns="45357" rIns="90713" bIns="4535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23" y="6356352"/>
            <a:ext cx="28448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>
            <a:lvl1pPr>
              <a:buFont typeface="Arial" panose="020B0604020202020204" pitchFamily="34" charset="0"/>
              <a:buNone/>
              <a:defRPr sz="1210">
                <a:solidFill>
                  <a:srgbClr val="898989"/>
                </a:solidFill>
                <a:latin typeface="+mn-lt"/>
              </a:defRPr>
            </a:lvl1pPr>
          </a:lstStyle>
          <a:p>
            <a:pPr algn="l" rtl="0">
              <a:defRPr/>
            </a:pPr>
            <a:endParaRPr lang="en-US" altLang="zh-CN" kern="1200" dirty="0"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747" y="6356352"/>
            <a:ext cx="386093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>
            <a:lvl1pPr algn="ctr">
              <a:buFont typeface="Arial" panose="020B0604020202020204" pitchFamily="34" charset="0"/>
              <a:buNone/>
              <a:defRPr sz="1210">
                <a:solidFill>
                  <a:srgbClr val="898989"/>
                </a:solidFill>
                <a:latin typeface="+mn-lt"/>
              </a:defRPr>
            </a:lvl1pPr>
          </a:lstStyle>
          <a:p>
            <a:pPr rtl="0">
              <a:defRPr/>
            </a:pPr>
            <a:endParaRPr lang="zh-CN" altLang="en-US" kern="1200" dirty="0"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07" y="6356352"/>
            <a:ext cx="28448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/>
          <a:p>
            <a:pPr algn="r" rtl="0" fontAlgn="base"/>
            <a:fld id="{9A0DB2DC-4C9A-4742-B13C-FB6460FD3503}" type="slidenum">
              <a:rPr lang="zh-CN" altLang="en-US" sz="1200" kern="12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  <a:pPr algn="r" rtl="0" fontAlgn="base"/>
              <a:t>‹#›</a:t>
            </a:fld>
            <a:endParaRPr lang="zh-CN" altLang="en-US" sz="1200" kern="1200" noProof="1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35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33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074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6080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1419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25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20">
          <a:solidFill>
            <a:schemeClr val="tx1"/>
          </a:solidFill>
          <a:latin typeface="+mn-lt"/>
          <a:ea typeface="+mn-ea"/>
        </a:defRPr>
      </a:lvl2pPr>
      <a:lvl3pPr marL="1143000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20">
          <a:solidFill>
            <a:schemeClr val="tx1"/>
          </a:solidFill>
          <a:latin typeface="+mn-lt"/>
          <a:ea typeface="+mn-ea"/>
        </a:defRPr>
      </a:lvl3pPr>
      <a:lvl4pPr marL="1600200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15">
          <a:solidFill>
            <a:schemeClr val="tx1"/>
          </a:solidFill>
          <a:latin typeface="+mn-lt"/>
          <a:ea typeface="+mn-ea"/>
        </a:defRPr>
      </a:lvl4pPr>
      <a:lvl5pPr marL="2056765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5pPr>
      <a:lvl6pPr marL="2514600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6pPr>
      <a:lvl7pPr marL="2971800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7pPr>
      <a:lvl8pPr marL="3428365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8pPr>
      <a:lvl9pPr marL="3885565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8392600" y="5535208"/>
            <a:ext cx="3189800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0" y="6356350"/>
            <a:ext cx="11779678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22" cstate="print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30" y="36830"/>
            <a:ext cx="1478280" cy="140208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405255" y="1149985"/>
            <a:ext cx="10786110" cy="24130"/>
          </a:xfrm>
          <a:prstGeom prst="line">
            <a:avLst/>
          </a:prstGeom>
          <a:ln>
            <a:gradFill>
              <a:gsLst>
                <a:gs pos="38000">
                  <a:srgbClr val="99D7F2">
                    <a:alpha val="100000"/>
                  </a:srgbClr>
                </a:gs>
                <a:gs pos="14000">
                  <a:schemeClr val="accent1">
                    <a:lumMod val="25000"/>
                    <a:alpha val="100000"/>
                    <a:lumOff val="75000"/>
                  </a:schemeClr>
                </a:gs>
              </a:gsLst>
              <a:lin ang="108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60000"/>
        <a:buFont typeface="Wingdings 2" panose="05020102010507070707" pitchFamily="18" charset="2"/>
        <a:buChar char="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8392600" y="5535208"/>
            <a:ext cx="3189800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0" y="6356350"/>
            <a:ext cx="11779678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22" cstate="print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30" y="36830"/>
            <a:ext cx="1478280" cy="140208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405255" y="1149985"/>
            <a:ext cx="10786110" cy="24130"/>
          </a:xfrm>
          <a:prstGeom prst="line">
            <a:avLst/>
          </a:prstGeom>
          <a:ln>
            <a:gradFill>
              <a:gsLst>
                <a:gs pos="38000">
                  <a:srgbClr val="99D7F2">
                    <a:alpha val="100000"/>
                  </a:srgbClr>
                </a:gs>
                <a:gs pos="14000">
                  <a:schemeClr val="accent1">
                    <a:lumMod val="25000"/>
                    <a:alpha val="100000"/>
                    <a:lumOff val="75000"/>
                  </a:schemeClr>
                </a:gs>
              </a:gsLst>
              <a:lin ang="108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60000"/>
        <a:buFont typeface="Wingdings 2" panose="05020102010507070707" pitchFamily="18" charset="2"/>
        <a:buChar char="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8392600" y="5535208"/>
            <a:ext cx="3189800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l" rtl="0"/>
            <a:endParaRPr lang="zh-CN" altLang="en-US" kern="120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0" y="6356350"/>
            <a:ext cx="11779678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22" cstate="print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30" y="36830"/>
            <a:ext cx="1478280" cy="140208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405255" y="1149985"/>
            <a:ext cx="10786110" cy="24130"/>
          </a:xfrm>
          <a:prstGeom prst="line">
            <a:avLst/>
          </a:prstGeom>
          <a:ln>
            <a:gradFill>
              <a:gsLst>
                <a:gs pos="38000">
                  <a:srgbClr val="99D7F2">
                    <a:alpha val="100000"/>
                  </a:srgbClr>
                </a:gs>
                <a:gs pos="14000">
                  <a:schemeClr val="accent1">
                    <a:lumMod val="25000"/>
                    <a:alpha val="100000"/>
                    <a:lumOff val="75000"/>
                  </a:schemeClr>
                </a:gs>
              </a:gsLst>
              <a:lin ang="10800000" scaled="1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60000"/>
        <a:buFont typeface="Wingdings 2" panose="05020102010507070707" pitchFamily="18" charset="2"/>
        <a:buChar char="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21" y="274640"/>
            <a:ext cx="10973185" cy="1143000"/>
          </a:xfrm>
          <a:prstGeom prst="rect">
            <a:avLst/>
          </a:prstGeom>
          <a:noFill/>
          <a:ln w="9525">
            <a:noFill/>
          </a:ln>
        </p:spPr>
        <p:txBody>
          <a:bodyPr lIns="90713" tIns="45357" rIns="90713" bIns="45357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21" y="1600201"/>
            <a:ext cx="10973185" cy="4525963"/>
          </a:xfrm>
          <a:prstGeom prst="rect">
            <a:avLst/>
          </a:prstGeom>
          <a:noFill/>
          <a:ln w="9525">
            <a:noFill/>
          </a:ln>
        </p:spPr>
        <p:txBody>
          <a:bodyPr lIns="90713" tIns="45357" rIns="90713" bIns="4535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23" y="6356352"/>
            <a:ext cx="28448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>
            <a:lvl1pPr>
              <a:buFont typeface="Arial" panose="020B0604020202020204" pitchFamily="34" charset="0"/>
              <a:buNone/>
              <a:defRPr sz="121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747" y="6356352"/>
            <a:ext cx="386093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>
            <a:lvl1pPr algn="ctr">
              <a:buFont typeface="Arial" panose="020B0604020202020204" pitchFamily="34" charset="0"/>
              <a:buNone/>
              <a:defRPr sz="121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07" y="6356352"/>
            <a:ext cx="28448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713" tIns="45357" rIns="90713" bIns="45357" numCol="1" anchor="ctr" anchorCtr="0" compatLnSpc="1"/>
          <a:lstStyle/>
          <a:p>
            <a:pPr algn="r" fontAlgn="base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cs typeface="+mn-ea"/>
              </a:rPr>
              <a:pPr algn="r" fontAlgn="base"/>
              <a:t>‹#›</a:t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35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33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074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6080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1419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25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1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20">
          <a:solidFill>
            <a:schemeClr val="tx1"/>
          </a:solidFill>
          <a:latin typeface="+mn-lt"/>
          <a:ea typeface="+mn-ea"/>
        </a:defRPr>
      </a:lvl2pPr>
      <a:lvl3pPr marL="1143000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20">
          <a:solidFill>
            <a:schemeClr val="tx1"/>
          </a:solidFill>
          <a:latin typeface="+mn-lt"/>
          <a:ea typeface="+mn-ea"/>
        </a:defRPr>
      </a:lvl3pPr>
      <a:lvl4pPr marL="1600200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15">
          <a:solidFill>
            <a:schemeClr val="tx1"/>
          </a:solidFill>
          <a:latin typeface="+mn-lt"/>
          <a:ea typeface="+mn-ea"/>
        </a:defRPr>
      </a:lvl4pPr>
      <a:lvl5pPr marL="2056765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5pPr>
      <a:lvl6pPr marL="2514600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6pPr>
      <a:lvl7pPr marL="2971800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7pPr>
      <a:lvl8pPr marL="3428365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8pPr>
      <a:lvl9pPr marL="3885565" indent="-2279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1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09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857251" y="1500189"/>
            <a:ext cx="10363200" cy="147002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研究题目</a:t>
            </a: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809751" y="3643313"/>
            <a:ext cx="8534400" cy="2286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项目负责人</a:t>
            </a:r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en-US" dirty="0" smtClean="0"/>
              <a:t>汇报日期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研究中的风险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mtClean="0"/>
              <a:t>本研究可能产生的风险</a:t>
            </a:r>
            <a:endParaRPr lang="en-US" altLang="zh-CN" smtClean="0"/>
          </a:p>
          <a:p>
            <a:pPr>
              <a:lnSpc>
                <a:spcPct val="150000"/>
              </a:lnSpc>
            </a:pP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预防措施</a:t>
            </a:r>
            <a:endParaRPr lang="en-US" altLang="zh-CN" smtClean="0"/>
          </a:p>
          <a:p>
            <a:pPr>
              <a:lnSpc>
                <a:spcPct val="150000"/>
              </a:lnSpc>
            </a:pP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处理措施</a:t>
            </a:r>
          </a:p>
          <a:p>
            <a:endParaRPr lang="zh-CN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本研究可能的受益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受试者受益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社会受益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严重不良事件的处理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违背方案的处理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4" descr="二医院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5393" y="4136179"/>
            <a:ext cx="3402211" cy="24680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165" descr="二医院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9257" y="4137755"/>
            <a:ext cx="5026136" cy="24664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159" descr="artplus_nature_naturalcity38_e"/>
          <p:cNvPicPr>
            <a:picLocks noChangeAspect="1"/>
          </p:cNvPicPr>
          <p:nvPr/>
        </p:nvPicPr>
        <p:blipFill>
          <a:blip r:embed="rId5" cstate="print"/>
          <a:srcRect b="11525"/>
          <a:stretch>
            <a:fillRect/>
          </a:stretch>
        </p:blipFill>
        <p:spPr>
          <a:xfrm>
            <a:off x="-5715" y="4126865"/>
            <a:ext cx="12205335" cy="2728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857212" y="1196975"/>
            <a:ext cx="600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</a:t>
            </a:r>
            <a:r>
              <a:rPr lang="zh-CN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汇报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结束</a:t>
            </a:r>
            <a:endParaRPr lang="en-US" altLang="zh-CN" sz="7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8992" y="2893807"/>
            <a:ext cx="29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endParaRPr lang="zh-CN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一般情况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527051" y="1557339"/>
            <a:ext cx="11055349" cy="4568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mtClean="0"/>
              <a:t>组长单位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合作单位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zh-CN" altLang="en-US" smtClean="0"/>
              <a:t>资助方</a:t>
            </a:r>
            <a:endParaRPr lang="en-US" altLang="zh-CN" smtClean="0"/>
          </a:p>
          <a:p>
            <a:pPr>
              <a:lnSpc>
                <a:spcPct val="150000"/>
              </a:lnSpc>
            </a:pPr>
            <a:r>
              <a:rPr lang="en-US" altLang="zh-CN" smtClean="0"/>
              <a:t>CRO</a:t>
            </a:r>
          </a:p>
          <a:p>
            <a:pPr>
              <a:lnSpc>
                <a:spcPct val="150000"/>
              </a:lnSpc>
            </a:pPr>
            <a:r>
              <a:rPr lang="zh-CN" altLang="en-US" smtClean="0"/>
              <a:t>本院科室</a:t>
            </a:r>
            <a:endParaRPr lang="en-US" altLang="zh-CN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本院研究团队及资质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334433" y="333375"/>
            <a:ext cx="10972800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研究简介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研究目的</a:t>
            </a:r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研究意义</a:t>
            </a:r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研究预期进度和完成时间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研究设计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434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研究设计的类型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达到研究预期目的所需的总例数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本中心例数</a:t>
            </a:r>
            <a:endParaRPr lang="en-US" altLang="zh-CN" sz="28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试验组例数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对照组例</a:t>
            </a:r>
            <a:r>
              <a:rPr lang="zh-CN" altLang="en-US" sz="2400" dirty="0" smtClean="0"/>
              <a:t>数；</a:t>
            </a:r>
            <a:r>
              <a:rPr lang="zh-CN" altLang="zh-CN" sz="2400" dirty="0" smtClean="0"/>
              <a:t>安慰剂</a:t>
            </a:r>
            <a:r>
              <a:rPr lang="zh-CN" altLang="en-US" sz="2400" dirty="0" smtClean="0"/>
              <a:t>；</a:t>
            </a:r>
            <a:r>
              <a:rPr lang="zh-CN" altLang="zh-CN" sz="2400" dirty="0" smtClean="0"/>
              <a:t>药物</a:t>
            </a:r>
            <a:r>
              <a:rPr lang="zh-CN" altLang="zh-CN" sz="2400" dirty="0" smtClean="0"/>
              <a:t>干预</a:t>
            </a:r>
            <a:r>
              <a:rPr lang="en-US" altLang="zh-CN" sz="2400" dirty="0" smtClean="0"/>
              <a:t> </a:t>
            </a:r>
            <a:endParaRPr lang="en-US" altLang="zh-CN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zh-CN" dirty="0" smtClean="0"/>
              <a:t>给药方法</a:t>
            </a:r>
          </a:p>
          <a:p>
            <a:pPr lvl="0"/>
            <a:r>
              <a:rPr lang="zh-CN" altLang="zh-CN" dirty="0" smtClean="0"/>
              <a:t>随访次数及试验操作流程</a:t>
            </a:r>
          </a:p>
          <a:p>
            <a:endParaRPr lang="zh-CN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受试者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受试人群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纳入标准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排除标准</a:t>
            </a:r>
            <a:endParaRPr lang="en-US" altLang="zh-CN" dirty="0" smtClean="0"/>
          </a:p>
          <a:p>
            <a:endParaRPr lang="zh-CN" alt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知情同意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705134" y="1190768"/>
            <a:ext cx="10972800" cy="490061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主要内容</a:t>
            </a:r>
            <a:endParaRPr lang="en-US" altLang="zh-CN" dirty="0" smtClean="0"/>
          </a:p>
          <a:p>
            <a:pPr lvl="0">
              <a:lnSpc>
                <a:spcPct val="150000"/>
              </a:lnSpc>
            </a:pPr>
            <a:r>
              <a:rPr lang="zh-CN" altLang="zh-CN" dirty="0" smtClean="0"/>
              <a:t>受试者</a:t>
            </a:r>
            <a:r>
              <a:rPr lang="zh-CN" altLang="zh-CN" dirty="0" smtClean="0"/>
              <a:t>可能的受益与风险</a:t>
            </a:r>
          </a:p>
          <a:p>
            <a:pPr lvl="0">
              <a:lnSpc>
                <a:spcPct val="150000"/>
              </a:lnSpc>
            </a:pPr>
            <a:r>
              <a:rPr lang="zh-CN" altLang="zh-CN" dirty="0" smtClean="0"/>
              <a:t>对可能发生的损害处理赔偿措施、保险情况</a:t>
            </a:r>
          </a:p>
          <a:p>
            <a:pPr lvl="0">
              <a:lnSpc>
                <a:spcPct val="150000"/>
              </a:lnSpc>
            </a:pPr>
            <a:r>
              <a:rPr lang="zh-CN" altLang="zh-CN" dirty="0" smtClean="0"/>
              <a:t>受试者的权利和义务</a:t>
            </a:r>
          </a:p>
          <a:p>
            <a:pPr lvl="0">
              <a:lnSpc>
                <a:spcPct val="150000"/>
              </a:lnSpc>
            </a:pPr>
            <a:r>
              <a:rPr lang="zh-CN" altLang="zh-CN" dirty="0" smtClean="0"/>
              <a:t>宣传手册、招募广告等材料说明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800" dirty="0" smtClean="0"/>
              <a:t>     必要情况请</a:t>
            </a:r>
            <a:r>
              <a:rPr lang="zh-CN" altLang="en-US" sz="2800" dirty="0" smtClean="0"/>
              <a:t>展示</a:t>
            </a:r>
            <a:r>
              <a:rPr lang="zh-CN" altLang="en-US" sz="2800" u="sng" dirty="0" smtClean="0"/>
              <a:t>知情同意书</a:t>
            </a:r>
            <a:r>
              <a:rPr lang="en-US" altLang="zh-CN" sz="2800" dirty="0" smtClean="0"/>
              <a:t>【</a:t>
            </a:r>
            <a:r>
              <a:rPr lang="zh-CN" altLang="en-US" sz="2800" dirty="0" smtClean="0"/>
              <a:t>请另附</a:t>
            </a:r>
            <a:r>
              <a:rPr lang="en-US" altLang="zh-CN" sz="2800" dirty="0" smtClean="0"/>
              <a:t>word</a:t>
            </a:r>
            <a:r>
              <a:rPr lang="zh-CN" altLang="en-US" sz="2800" dirty="0" smtClean="0"/>
              <a:t>文档</a:t>
            </a:r>
            <a:r>
              <a:rPr lang="en-US" altLang="zh-CN" sz="2800" dirty="0" smtClean="0"/>
              <a:t>】</a:t>
            </a:r>
          </a:p>
          <a:p>
            <a:pPr lvl="0">
              <a:lnSpc>
                <a:spcPct val="150000"/>
              </a:lnSpc>
            </a:pPr>
            <a:endParaRPr lang="zh-CN" alt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受试者招募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招募方式：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如有招募广告，请：</a:t>
            </a:r>
            <a:endParaRPr lang="en-US" altLang="zh-CN" smtClean="0"/>
          </a:p>
          <a:p>
            <a:pPr marL="971550" lvl="1" indent="-514350">
              <a:buFont typeface="Franklin Gothic Medium" pitchFamily="34" charset="0"/>
              <a:buAutoNum type="arabicPeriod"/>
            </a:pPr>
            <a:r>
              <a:rPr lang="zh-CN" altLang="en-US" smtClean="0"/>
              <a:t>展示</a:t>
            </a:r>
            <a:r>
              <a:rPr lang="zh-CN" altLang="en-US" u="sng" smtClean="0"/>
              <a:t>广告内容</a:t>
            </a:r>
            <a:endParaRPr lang="en-US" altLang="zh-CN" u="sng" smtClean="0"/>
          </a:p>
          <a:p>
            <a:pPr marL="971550" lvl="1" indent="-514350">
              <a:buFont typeface="Franklin Gothic Medium" pitchFamily="34" charset="0"/>
              <a:buAutoNum type="arabicPeriod"/>
            </a:pPr>
            <a:r>
              <a:rPr lang="zh-CN" altLang="en-US" u="sng" smtClean="0"/>
              <a:t>说明广告发布方式</a:t>
            </a:r>
            <a:endParaRPr lang="en-US" u="sng" smtClean="0">
              <a:ea typeface="黑体" pitchFamily="49" charset="-122"/>
            </a:endParaRPr>
          </a:p>
          <a:p>
            <a:endParaRPr lang="en-US" altLang="zh-CN" smtClean="0"/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06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郎雪晨">
  <a:themeElements>
    <a:clrScheme name="14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包头市中心医院ppt模板-薛鑫凯20150108">
  <a:themeElements>
    <a:clrScheme name="包头市中心医院ppt模板-薛鑫凯20150108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包头市中心医院ppt模板-薛鑫凯20150108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包头市中心医院ppt模板-薛鑫凯20150108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郎雪晨">
  <a:themeElements>
    <a:clrScheme name="14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郎雪晨">
  <a:themeElements>
    <a:clrScheme name="14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郎雪晨">
  <a:themeElements>
    <a:clrScheme name="14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包头市中心医院ppt模板-薛鑫凯20150108">
  <a:themeElements>
    <a:clrScheme name="包头市中心医院ppt模板-薛鑫凯20150108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包头市中心医院ppt模板-薛鑫凯20150108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包头市中心医院ppt模板-薛鑫凯20150108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189</Words>
  <Application>Microsoft Office PowerPoint</Application>
  <PresentationFormat>自定义</PresentationFormat>
  <Paragraphs>66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自定义设计方案</vt:lpstr>
      <vt:lpstr>郎雪晨</vt:lpstr>
      <vt:lpstr>2_自定义设计方案</vt:lpstr>
      <vt:lpstr>1_包头市中心医院ppt模板-薛鑫凯20150108</vt:lpstr>
      <vt:lpstr>1_郎雪晨</vt:lpstr>
      <vt:lpstr>2_郎雪晨</vt:lpstr>
      <vt:lpstr>3_郎雪晨</vt:lpstr>
      <vt:lpstr>2_包头市中心医院ppt模板-薛鑫凯20150108</vt:lpstr>
      <vt:lpstr>研究题目</vt:lpstr>
      <vt:lpstr>   一般情况</vt:lpstr>
      <vt:lpstr>本院研究团队及资质</vt:lpstr>
      <vt:lpstr>研究简介</vt:lpstr>
      <vt:lpstr>研究设计</vt:lpstr>
      <vt:lpstr>研究设计</vt:lpstr>
      <vt:lpstr>受试者</vt:lpstr>
      <vt:lpstr>知情同意</vt:lpstr>
      <vt:lpstr>受试者招募</vt:lpstr>
      <vt:lpstr>研究中的风险</vt:lpstr>
      <vt:lpstr>本研究可能的受益</vt:lpstr>
      <vt:lpstr>严重不良事件的处理</vt:lpstr>
      <vt:lpstr>违背方案的处理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郎雪晨</dc:creator>
  <cp:lastModifiedBy>zly</cp:lastModifiedBy>
  <cp:revision>456</cp:revision>
  <dcterms:created xsi:type="dcterms:W3CDTF">2016-11-24T06:13:00Z</dcterms:created>
  <dcterms:modified xsi:type="dcterms:W3CDTF">2019-01-07T02:00:14Z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